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8" r:id="rId3"/>
    <p:sldId id="286" r:id="rId4"/>
    <p:sldId id="330" r:id="rId5"/>
    <p:sldId id="285" r:id="rId6"/>
    <p:sldId id="335" r:id="rId7"/>
    <p:sldId id="336" r:id="rId8"/>
    <p:sldId id="352" r:id="rId9"/>
    <p:sldId id="345" r:id="rId10"/>
    <p:sldId id="348" r:id="rId11"/>
    <p:sldId id="338" r:id="rId12"/>
    <p:sldId id="339" r:id="rId13"/>
    <p:sldId id="340" r:id="rId14"/>
    <p:sldId id="342" r:id="rId15"/>
    <p:sldId id="343" r:id="rId16"/>
    <p:sldId id="290" r:id="rId17"/>
    <p:sldId id="346" r:id="rId18"/>
    <p:sldId id="344" r:id="rId19"/>
    <p:sldId id="291" r:id="rId20"/>
    <p:sldId id="304" r:id="rId21"/>
    <p:sldId id="331" r:id="rId22"/>
    <p:sldId id="332" r:id="rId23"/>
    <p:sldId id="333" r:id="rId24"/>
    <p:sldId id="350" r:id="rId25"/>
    <p:sldId id="349" r:id="rId26"/>
    <p:sldId id="351" r:id="rId27"/>
    <p:sldId id="334" r:id="rId28"/>
    <p:sldId id="312" r:id="rId29"/>
    <p:sldId id="313" r:id="rId30"/>
    <p:sldId id="318" r:id="rId31"/>
    <p:sldId id="353" r:id="rId32"/>
    <p:sldId id="262" r:id="rId33"/>
    <p:sldId id="326" r:id="rId34"/>
    <p:sldId id="265" r:id="rId35"/>
    <p:sldId id="266" r:id="rId36"/>
    <p:sldId id="267" r:id="rId37"/>
    <p:sldId id="268" r:id="rId38"/>
    <p:sldId id="269" r:id="rId39"/>
    <p:sldId id="275" r:id="rId40"/>
    <p:sldId id="276" r:id="rId41"/>
    <p:sldId id="277" r:id="rId42"/>
    <p:sldId id="278" r:id="rId43"/>
    <p:sldId id="279" r:id="rId44"/>
    <p:sldId id="274" r:id="rId45"/>
    <p:sldId id="280" r:id="rId46"/>
    <p:sldId id="354" r:id="rId47"/>
    <p:sldId id="324" r:id="rId48"/>
    <p:sldId id="325" r:id="rId49"/>
    <p:sldId id="283" r:id="rId50"/>
    <p:sldId id="323" r:id="rId5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l Henderson-Santamaria" initials="MH" lastIdx="4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36.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D06D5-AF24-4C57-A65A-30A285B3933C}" type="doc">
      <dgm:prSet loTypeId="urn:microsoft.com/office/officeart/2005/8/layout/hierarchy4" loCatId="list" qsTypeId="urn:microsoft.com/office/officeart/2005/8/quickstyle/3d2" qsCatId="3D" csTypeId="urn:microsoft.com/office/officeart/2005/8/colors/accent0_3" csCatId="mainScheme" phldr="1"/>
      <dgm:spPr/>
      <dgm:t>
        <a:bodyPr/>
        <a:lstStyle/>
        <a:p>
          <a:endParaRPr lang="en-US"/>
        </a:p>
      </dgm:t>
    </dgm:pt>
    <dgm:pt modelId="{60658281-4ED8-426A-B091-8BAF8776D2C7}">
      <dgm:prSet/>
      <dgm:spPr/>
      <dgm:t>
        <a:bodyPr/>
        <a:lstStyle/>
        <a:p>
          <a:pPr rtl="0"/>
          <a:r>
            <a:rPr lang="en-US" dirty="0"/>
            <a:t>Purpose of Consumer Protection Division</a:t>
          </a:r>
        </a:p>
      </dgm:t>
    </dgm:pt>
    <dgm:pt modelId="{DCF71014-7046-4354-9EA6-7507FEDFA4F2}" type="parTrans" cxnId="{4C707810-AAB2-4EF5-A34B-010A4155C463}">
      <dgm:prSet/>
      <dgm:spPr/>
      <dgm:t>
        <a:bodyPr/>
        <a:lstStyle/>
        <a:p>
          <a:endParaRPr lang="en-US"/>
        </a:p>
      </dgm:t>
    </dgm:pt>
    <dgm:pt modelId="{4374A873-F53E-4992-8E7F-71F8F97977F2}" type="sibTrans" cxnId="{4C707810-AAB2-4EF5-A34B-010A4155C463}">
      <dgm:prSet/>
      <dgm:spPr/>
      <dgm:t>
        <a:bodyPr/>
        <a:lstStyle/>
        <a:p>
          <a:endParaRPr lang="en-US"/>
        </a:p>
      </dgm:t>
    </dgm:pt>
    <dgm:pt modelId="{45A794C3-CE8F-4649-9FC4-A2A5852E6F66}">
      <dgm:prSet/>
      <dgm:spPr/>
      <dgm:t>
        <a:bodyPr/>
        <a:lstStyle/>
        <a:p>
          <a:pPr rtl="0"/>
          <a:r>
            <a:rPr lang="en-US" dirty="0"/>
            <a:t>Represent and protect the State, its subdivisions, legitimate business community, and general public as consumers.</a:t>
          </a:r>
        </a:p>
      </dgm:t>
    </dgm:pt>
    <dgm:pt modelId="{BDFB5061-0783-4C14-B039-0DF4C1F1273B}" type="parTrans" cxnId="{34A6484B-1112-4313-AA9C-AAD0C65A9B3C}">
      <dgm:prSet/>
      <dgm:spPr/>
      <dgm:t>
        <a:bodyPr/>
        <a:lstStyle/>
        <a:p>
          <a:endParaRPr lang="en-US"/>
        </a:p>
      </dgm:t>
    </dgm:pt>
    <dgm:pt modelId="{7845A88B-5435-46FD-ABEF-457DB5DDFD66}" type="sibTrans" cxnId="{34A6484B-1112-4313-AA9C-AAD0C65A9B3C}">
      <dgm:prSet/>
      <dgm:spPr/>
      <dgm:t>
        <a:bodyPr/>
        <a:lstStyle/>
        <a:p>
          <a:endParaRPr lang="en-US"/>
        </a:p>
      </dgm:t>
    </dgm:pt>
    <dgm:pt modelId="{A0DA0B73-7F09-448E-B196-874D114BC25F}" type="pres">
      <dgm:prSet presAssocID="{79CD06D5-AF24-4C57-A65A-30A285B3933C}" presName="Name0" presStyleCnt="0">
        <dgm:presLayoutVars>
          <dgm:chPref val="1"/>
          <dgm:dir/>
          <dgm:animOne val="branch"/>
          <dgm:animLvl val="lvl"/>
          <dgm:resizeHandles/>
        </dgm:presLayoutVars>
      </dgm:prSet>
      <dgm:spPr/>
      <dgm:t>
        <a:bodyPr/>
        <a:lstStyle/>
        <a:p>
          <a:endParaRPr lang="en-US"/>
        </a:p>
      </dgm:t>
    </dgm:pt>
    <dgm:pt modelId="{17788A8A-6560-42EB-9E91-BD583E061A5A}" type="pres">
      <dgm:prSet presAssocID="{60658281-4ED8-426A-B091-8BAF8776D2C7}" presName="vertOne" presStyleCnt="0"/>
      <dgm:spPr/>
    </dgm:pt>
    <dgm:pt modelId="{47CF0437-25DF-47BD-930F-45A21A5281F3}" type="pres">
      <dgm:prSet presAssocID="{60658281-4ED8-426A-B091-8BAF8776D2C7}" presName="txOne" presStyleLbl="node0" presStyleIdx="0" presStyleCnt="1" custLinFactNeighborX="-5715" custLinFactNeighborY="-590">
        <dgm:presLayoutVars>
          <dgm:chPref val="3"/>
        </dgm:presLayoutVars>
      </dgm:prSet>
      <dgm:spPr/>
      <dgm:t>
        <a:bodyPr/>
        <a:lstStyle/>
        <a:p>
          <a:endParaRPr lang="en-US"/>
        </a:p>
      </dgm:t>
    </dgm:pt>
    <dgm:pt modelId="{77DAFE73-261C-450A-8A58-89329ABD0456}" type="pres">
      <dgm:prSet presAssocID="{60658281-4ED8-426A-B091-8BAF8776D2C7}" presName="parTransOne" presStyleCnt="0"/>
      <dgm:spPr/>
    </dgm:pt>
    <dgm:pt modelId="{651017D8-8294-4DAB-9B9D-B747C039E1CF}" type="pres">
      <dgm:prSet presAssocID="{60658281-4ED8-426A-B091-8BAF8776D2C7}" presName="horzOne" presStyleCnt="0"/>
      <dgm:spPr/>
    </dgm:pt>
    <dgm:pt modelId="{DFCBC76E-535D-4D4D-BC86-55C41EFE7F0A}" type="pres">
      <dgm:prSet presAssocID="{45A794C3-CE8F-4649-9FC4-A2A5852E6F66}" presName="vertTwo" presStyleCnt="0"/>
      <dgm:spPr/>
    </dgm:pt>
    <dgm:pt modelId="{83134560-6CBB-4588-B32C-7A95D7248077}" type="pres">
      <dgm:prSet presAssocID="{45A794C3-CE8F-4649-9FC4-A2A5852E6F66}" presName="txTwo" presStyleLbl="node2" presStyleIdx="0" presStyleCnt="1" custLinFactNeighborX="-4770" custLinFactNeighborY="-4122">
        <dgm:presLayoutVars>
          <dgm:chPref val="3"/>
        </dgm:presLayoutVars>
      </dgm:prSet>
      <dgm:spPr/>
      <dgm:t>
        <a:bodyPr/>
        <a:lstStyle/>
        <a:p>
          <a:endParaRPr lang="en-US"/>
        </a:p>
      </dgm:t>
    </dgm:pt>
    <dgm:pt modelId="{9A0D0317-7F38-42F9-B1BC-17BF00113EC2}" type="pres">
      <dgm:prSet presAssocID="{45A794C3-CE8F-4649-9FC4-A2A5852E6F66}" presName="horzTwo" presStyleCnt="0"/>
      <dgm:spPr/>
    </dgm:pt>
  </dgm:ptLst>
  <dgm:cxnLst>
    <dgm:cxn modelId="{6A2C077A-BD31-4A60-8113-9BDE97DBD715}" type="presOf" srcId="{45A794C3-CE8F-4649-9FC4-A2A5852E6F66}" destId="{83134560-6CBB-4588-B32C-7A95D7248077}" srcOrd="0" destOrd="0" presId="urn:microsoft.com/office/officeart/2005/8/layout/hierarchy4"/>
    <dgm:cxn modelId="{8C25A868-4CDB-43F1-B659-336079A0AB97}" type="presOf" srcId="{79CD06D5-AF24-4C57-A65A-30A285B3933C}" destId="{A0DA0B73-7F09-448E-B196-874D114BC25F}" srcOrd="0" destOrd="0" presId="urn:microsoft.com/office/officeart/2005/8/layout/hierarchy4"/>
    <dgm:cxn modelId="{34A6484B-1112-4313-AA9C-AAD0C65A9B3C}" srcId="{60658281-4ED8-426A-B091-8BAF8776D2C7}" destId="{45A794C3-CE8F-4649-9FC4-A2A5852E6F66}" srcOrd="0" destOrd="0" parTransId="{BDFB5061-0783-4C14-B039-0DF4C1F1273B}" sibTransId="{7845A88B-5435-46FD-ABEF-457DB5DDFD66}"/>
    <dgm:cxn modelId="{E7CA645C-5CA1-4D56-B0C2-F5EB861A9AA8}" type="presOf" srcId="{60658281-4ED8-426A-B091-8BAF8776D2C7}" destId="{47CF0437-25DF-47BD-930F-45A21A5281F3}" srcOrd="0" destOrd="0" presId="urn:microsoft.com/office/officeart/2005/8/layout/hierarchy4"/>
    <dgm:cxn modelId="{4C707810-AAB2-4EF5-A34B-010A4155C463}" srcId="{79CD06D5-AF24-4C57-A65A-30A285B3933C}" destId="{60658281-4ED8-426A-B091-8BAF8776D2C7}" srcOrd="0" destOrd="0" parTransId="{DCF71014-7046-4354-9EA6-7507FEDFA4F2}" sibTransId="{4374A873-F53E-4992-8E7F-71F8F97977F2}"/>
    <dgm:cxn modelId="{5129F704-5D6F-4594-89F0-6A68E801C465}" type="presParOf" srcId="{A0DA0B73-7F09-448E-B196-874D114BC25F}" destId="{17788A8A-6560-42EB-9E91-BD583E061A5A}" srcOrd="0" destOrd="0" presId="urn:microsoft.com/office/officeart/2005/8/layout/hierarchy4"/>
    <dgm:cxn modelId="{34FB7582-AF73-44AD-929B-FA8FB73E4137}" type="presParOf" srcId="{17788A8A-6560-42EB-9E91-BD583E061A5A}" destId="{47CF0437-25DF-47BD-930F-45A21A5281F3}" srcOrd="0" destOrd="0" presId="urn:microsoft.com/office/officeart/2005/8/layout/hierarchy4"/>
    <dgm:cxn modelId="{ECB82D78-1307-44F6-A23D-BD7FF3B5E267}" type="presParOf" srcId="{17788A8A-6560-42EB-9E91-BD583E061A5A}" destId="{77DAFE73-261C-450A-8A58-89329ABD0456}" srcOrd="1" destOrd="0" presId="urn:microsoft.com/office/officeart/2005/8/layout/hierarchy4"/>
    <dgm:cxn modelId="{2EC0AC7D-8A7D-4BF7-B41C-514023AB74A6}" type="presParOf" srcId="{17788A8A-6560-42EB-9E91-BD583E061A5A}" destId="{651017D8-8294-4DAB-9B9D-B747C039E1CF}" srcOrd="2" destOrd="0" presId="urn:microsoft.com/office/officeart/2005/8/layout/hierarchy4"/>
    <dgm:cxn modelId="{72F3070E-4721-4985-BB7B-34B07759FDD5}" type="presParOf" srcId="{651017D8-8294-4DAB-9B9D-B747C039E1CF}" destId="{DFCBC76E-535D-4D4D-BC86-55C41EFE7F0A}" srcOrd="0" destOrd="0" presId="urn:microsoft.com/office/officeart/2005/8/layout/hierarchy4"/>
    <dgm:cxn modelId="{4A9189FE-15D0-4689-84B1-676CB738F216}" type="presParOf" srcId="{DFCBC76E-535D-4D4D-BC86-55C41EFE7F0A}" destId="{83134560-6CBB-4588-B32C-7A95D7248077}" srcOrd="0" destOrd="0" presId="urn:microsoft.com/office/officeart/2005/8/layout/hierarchy4"/>
    <dgm:cxn modelId="{8083833E-FBFB-4977-B75F-19422F8FBEFC}" type="presParOf" srcId="{DFCBC76E-535D-4D4D-BC86-55C41EFE7F0A}" destId="{9A0D0317-7F38-42F9-B1BC-17BF00113EC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D289E258-B667-4417-AE9C-CC7AEF213D9F}" type="presOf" srcId="{3E9D7BAB-95E5-4CE5-BF3F-8981B260BE2B}" destId="{4760F090-DC57-4393-B8E4-4EA5484B36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597F2F-4A46-4CAA-A86C-1FAB0C92DE3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B21D64-E476-4C55-9E77-C543A02A3C2F}">
      <dgm:prSet/>
      <dgm:spPr/>
      <dgm:t>
        <a:bodyPr/>
        <a:lstStyle/>
        <a:p>
          <a:pPr rtl="0"/>
          <a:r>
            <a:rPr lang="en-US" dirty="0"/>
            <a:t>Phishing Scams</a:t>
          </a:r>
        </a:p>
      </dgm:t>
    </dgm:pt>
    <dgm:pt modelId="{9237DBCC-D833-42C6-A21B-57F9BCD7F238}" type="parTrans" cxnId="{53501B82-D52D-4C68-8EC8-CA57DF670CD4}">
      <dgm:prSet/>
      <dgm:spPr/>
      <dgm:t>
        <a:bodyPr/>
        <a:lstStyle/>
        <a:p>
          <a:endParaRPr lang="en-US"/>
        </a:p>
      </dgm:t>
    </dgm:pt>
    <dgm:pt modelId="{244ED99D-50C7-4D43-A55A-D7AE74984E56}" type="sibTrans" cxnId="{53501B82-D52D-4C68-8EC8-CA57DF670CD4}">
      <dgm:prSet/>
      <dgm:spPr/>
      <dgm:t>
        <a:bodyPr/>
        <a:lstStyle/>
        <a:p>
          <a:endParaRPr lang="en-US"/>
        </a:p>
      </dgm:t>
    </dgm:pt>
    <dgm:pt modelId="{2866C06A-4CDD-4B9D-B59D-03811055867D}">
      <dgm:prSet/>
      <dgm:spPr/>
      <dgm:t>
        <a:bodyPr/>
        <a:lstStyle/>
        <a:p>
          <a:pPr rtl="0"/>
          <a:r>
            <a:rPr lang="en-US" dirty="0"/>
            <a:t>A form of fraud in which the scammer tries to learn information such as login credentials or account information by masquerading as a reputable entity or person in email, instant messenger, or other communication channels</a:t>
          </a:r>
        </a:p>
      </dgm:t>
    </dgm:pt>
    <dgm:pt modelId="{D267FCFF-983B-41C5-A8A8-7594D5E6EF3F}" type="parTrans" cxnId="{EB83E6F2-AAF6-4303-A852-1999EA90D183}">
      <dgm:prSet/>
      <dgm:spPr/>
      <dgm:t>
        <a:bodyPr/>
        <a:lstStyle/>
        <a:p>
          <a:endParaRPr lang="en-US"/>
        </a:p>
      </dgm:t>
    </dgm:pt>
    <dgm:pt modelId="{E536B4FD-3EE8-49B6-8BDD-3268A4D2E04E}" type="sibTrans" cxnId="{EB83E6F2-AAF6-4303-A852-1999EA90D183}">
      <dgm:prSet/>
      <dgm:spPr/>
      <dgm:t>
        <a:bodyPr/>
        <a:lstStyle/>
        <a:p>
          <a:endParaRPr lang="en-US"/>
        </a:p>
      </dgm:t>
    </dgm:pt>
    <dgm:pt modelId="{B71CDD66-3F58-4506-843A-A2A29FD8E77A}" type="pres">
      <dgm:prSet presAssocID="{AC597F2F-4A46-4CAA-A86C-1FAB0C92DE38}" presName="Name0" presStyleCnt="0">
        <dgm:presLayoutVars>
          <dgm:dir/>
          <dgm:animLvl val="lvl"/>
          <dgm:resizeHandles val="exact"/>
        </dgm:presLayoutVars>
      </dgm:prSet>
      <dgm:spPr/>
      <dgm:t>
        <a:bodyPr/>
        <a:lstStyle/>
        <a:p>
          <a:endParaRPr lang="en-US"/>
        </a:p>
      </dgm:t>
    </dgm:pt>
    <dgm:pt modelId="{82D16B39-2D73-42BD-BBE8-E553851BEB08}" type="pres">
      <dgm:prSet presAssocID="{63B21D64-E476-4C55-9E77-C543A02A3C2F}" presName="linNode" presStyleCnt="0"/>
      <dgm:spPr/>
    </dgm:pt>
    <dgm:pt modelId="{73A09628-52BB-4324-8039-EC934DCABC40}" type="pres">
      <dgm:prSet presAssocID="{63B21D64-E476-4C55-9E77-C543A02A3C2F}" presName="parentText" presStyleLbl="node1" presStyleIdx="0" presStyleCnt="1" custLinFactNeighborX="2765">
        <dgm:presLayoutVars>
          <dgm:chMax val="1"/>
          <dgm:bulletEnabled val="1"/>
        </dgm:presLayoutVars>
      </dgm:prSet>
      <dgm:spPr/>
      <dgm:t>
        <a:bodyPr/>
        <a:lstStyle/>
        <a:p>
          <a:endParaRPr lang="en-US"/>
        </a:p>
      </dgm:t>
    </dgm:pt>
    <dgm:pt modelId="{6A36FDB4-BDA5-4B5B-8421-3EC63C06324F}" type="pres">
      <dgm:prSet presAssocID="{63B21D64-E476-4C55-9E77-C543A02A3C2F}" presName="descendantText" presStyleLbl="alignAccFollowNode1" presStyleIdx="0" presStyleCnt="1" custScaleX="97235" custScaleY="112179" custLinFactNeighborX="3245" custLinFactNeighborY="-434">
        <dgm:presLayoutVars>
          <dgm:bulletEnabled val="1"/>
        </dgm:presLayoutVars>
      </dgm:prSet>
      <dgm:spPr/>
      <dgm:t>
        <a:bodyPr/>
        <a:lstStyle/>
        <a:p>
          <a:endParaRPr lang="en-US"/>
        </a:p>
      </dgm:t>
    </dgm:pt>
  </dgm:ptLst>
  <dgm:cxnLst>
    <dgm:cxn modelId="{086B3C1C-34A0-4985-830D-643FC0623566}" type="presOf" srcId="{63B21D64-E476-4C55-9E77-C543A02A3C2F}" destId="{73A09628-52BB-4324-8039-EC934DCABC40}" srcOrd="0" destOrd="0" presId="urn:microsoft.com/office/officeart/2005/8/layout/vList5"/>
    <dgm:cxn modelId="{EB83E6F2-AAF6-4303-A852-1999EA90D183}" srcId="{63B21D64-E476-4C55-9E77-C543A02A3C2F}" destId="{2866C06A-4CDD-4B9D-B59D-03811055867D}" srcOrd="0" destOrd="0" parTransId="{D267FCFF-983B-41C5-A8A8-7594D5E6EF3F}" sibTransId="{E536B4FD-3EE8-49B6-8BDD-3268A4D2E04E}"/>
    <dgm:cxn modelId="{B351A2BB-B167-45FE-8C1A-040F34FD0AD4}" type="presOf" srcId="{AC597F2F-4A46-4CAA-A86C-1FAB0C92DE38}" destId="{B71CDD66-3F58-4506-843A-A2A29FD8E77A}" srcOrd="0" destOrd="0" presId="urn:microsoft.com/office/officeart/2005/8/layout/vList5"/>
    <dgm:cxn modelId="{A9F3E2F2-E788-4963-9E15-0C8EFD6F521C}" type="presOf" srcId="{2866C06A-4CDD-4B9D-B59D-03811055867D}" destId="{6A36FDB4-BDA5-4B5B-8421-3EC63C06324F}" srcOrd="0" destOrd="0" presId="urn:microsoft.com/office/officeart/2005/8/layout/vList5"/>
    <dgm:cxn modelId="{53501B82-D52D-4C68-8EC8-CA57DF670CD4}" srcId="{AC597F2F-4A46-4CAA-A86C-1FAB0C92DE38}" destId="{63B21D64-E476-4C55-9E77-C543A02A3C2F}" srcOrd="0" destOrd="0" parTransId="{9237DBCC-D833-42C6-A21B-57F9BCD7F238}" sibTransId="{244ED99D-50C7-4D43-A55A-D7AE74984E56}"/>
    <dgm:cxn modelId="{023016DD-40E7-4C66-AA3F-F1EFBE4D6373}" type="presParOf" srcId="{B71CDD66-3F58-4506-843A-A2A29FD8E77A}" destId="{82D16B39-2D73-42BD-BBE8-E553851BEB08}" srcOrd="0" destOrd="0" presId="urn:microsoft.com/office/officeart/2005/8/layout/vList5"/>
    <dgm:cxn modelId="{DD1BACDC-E2C0-47AA-9585-02718EA55B5A}" type="presParOf" srcId="{82D16B39-2D73-42BD-BBE8-E553851BEB08}" destId="{73A09628-52BB-4324-8039-EC934DCABC40}" srcOrd="0" destOrd="0" presId="urn:microsoft.com/office/officeart/2005/8/layout/vList5"/>
    <dgm:cxn modelId="{7BA9E482-8D78-427E-89D7-582C4C6167E8}" type="presParOf" srcId="{82D16B39-2D73-42BD-BBE8-E553851BEB08}" destId="{6A36FDB4-BDA5-4B5B-8421-3EC63C06324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C4773D5B-E0B8-4E7D-A113-8E698D565C46}" type="presOf" srcId="{3E9D7BAB-95E5-4CE5-BF3F-8981B260BE2B}" destId="{4760F090-DC57-4393-B8E4-4EA5484B36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597F2F-4A46-4CAA-A86C-1FAB0C92DE3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B21D64-E476-4C55-9E77-C543A02A3C2F}">
      <dgm:prSet/>
      <dgm:spPr/>
      <dgm:t>
        <a:bodyPr/>
        <a:lstStyle/>
        <a:p>
          <a:pPr rtl="0"/>
          <a:r>
            <a:rPr lang="en-US" dirty="0"/>
            <a:t>How can I tell if it is phishing?</a:t>
          </a:r>
        </a:p>
      </dgm:t>
    </dgm:pt>
    <dgm:pt modelId="{9237DBCC-D833-42C6-A21B-57F9BCD7F238}" type="parTrans" cxnId="{53501B82-D52D-4C68-8EC8-CA57DF670CD4}">
      <dgm:prSet/>
      <dgm:spPr/>
      <dgm:t>
        <a:bodyPr/>
        <a:lstStyle/>
        <a:p>
          <a:endParaRPr lang="en-US"/>
        </a:p>
      </dgm:t>
    </dgm:pt>
    <dgm:pt modelId="{244ED99D-50C7-4D43-A55A-D7AE74984E56}" type="sibTrans" cxnId="{53501B82-D52D-4C68-8EC8-CA57DF670CD4}">
      <dgm:prSet/>
      <dgm:spPr/>
      <dgm:t>
        <a:bodyPr/>
        <a:lstStyle/>
        <a:p>
          <a:endParaRPr lang="en-US"/>
        </a:p>
      </dgm:t>
    </dgm:pt>
    <dgm:pt modelId="{2866C06A-4CDD-4B9D-B59D-03811055867D}">
      <dgm:prSet/>
      <dgm:spPr/>
      <dgm:t>
        <a:bodyPr/>
        <a:lstStyle/>
        <a:p>
          <a:pPr rtl="0"/>
          <a:endParaRPr lang="en-US" dirty="0"/>
        </a:p>
      </dgm:t>
    </dgm:pt>
    <dgm:pt modelId="{E536B4FD-3EE8-49B6-8BDD-3268A4D2E04E}" type="sibTrans" cxnId="{EB83E6F2-AAF6-4303-A852-1999EA90D183}">
      <dgm:prSet/>
      <dgm:spPr/>
      <dgm:t>
        <a:bodyPr/>
        <a:lstStyle/>
        <a:p>
          <a:endParaRPr lang="en-US"/>
        </a:p>
      </dgm:t>
    </dgm:pt>
    <dgm:pt modelId="{D267FCFF-983B-41C5-A8A8-7594D5E6EF3F}" type="parTrans" cxnId="{EB83E6F2-AAF6-4303-A852-1999EA90D183}">
      <dgm:prSet/>
      <dgm:spPr/>
      <dgm:t>
        <a:bodyPr/>
        <a:lstStyle/>
        <a:p>
          <a:endParaRPr lang="en-US"/>
        </a:p>
      </dgm:t>
    </dgm:pt>
    <dgm:pt modelId="{42EA4826-37B7-4421-80D0-53EA4C5CF5E4}">
      <dgm:prSet/>
      <dgm:spPr/>
      <dgm:t>
        <a:bodyPr/>
        <a:lstStyle/>
        <a:p>
          <a:pPr rtl="0"/>
          <a:r>
            <a:rPr lang="en-US"/>
            <a:t>Phishing emails are designed to look like legitimate companies you are already doing business with (banks, eBay, credit card companies, etc.).</a:t>
          </a:r>
          <a:endParaRPr lang="en-US" dirty="0"/>
        </a:p>
      </dgm:t>
    </dgm:pt>
    <dgm:pt modelId="{70E5CA4D-70F6-46CA-9AB3-FC7C6D9F8551}" type="parTrans" cxnId="{158DEB87-4F53-4DFC-A95C-E5C1E1FE8544}">
      <dgm:prSet/>
      <dgm:spPr/>
      <dgm:t>
        <a:bodyPr/>
        <a:lstStyle/>
        <a:p>
          <a:endParaRPr lang="en-US"/>
        </a:p>
      </dgm:t>
    </dgm:pt>
    <dgm:pt modelId="{36E7BA08-3841-4E1E-8883-7D483D294388}" type="sibTrans" cxnId="{158DEB87-4F53-4DFC-A95C-E5C1E1FE8544}">
      <dgm:prSet/>
      <dgm:spPr/>
      <dgm:t>
        <a:bodyPr/>
        <a:lstStyle/>
        <a:p>
          <a:endParaRPr lang="en-US"/>
        </a:p>
      </dgm:t>
    </dgm:pt>
    <dgm:pt modelId="{3412BF08-99C8-435D-A3AC-9606E107F74C}">
      <dgm:prSet/>
      <dgm:spPr/>
      <dgm:t>
        <a:bodyPr/>
        <a:lstStyle/>
        <a:p>
          <a:pPr rtl="0"/>
          <a:r>
            <a:rPr lang="en-US"/>
            <a:t>The email will request that you follow a link and enter your login credentials into what appears to be a legitimate webpage.</a:t>
          </a:r>
          <a:endParaRPr lang="en-US" dirty="0"/>
        </a:p>
      </dgm:t>
    </dgm:pt>
    <dgm:pt modelId="{9ED64E6D-71D9-46BA-A83C-AD34CFD5F0BC}" type="parTrans" cxnId="{AA828F7E-39E1-40EC-9A0B-B7ED3054B211}">
      <dgm:prSet/>
      <dgm:spPr/>
      <dgm:t>
        <a:bodyPr/>
        <a:lstStyle/>
        <a:p>
          <a:endParaRPr lang="en-US"/>
        </a:p>
      </dgm:t>
    </dgm:pt>
    <dgm:pt modelId="{AAE8F3E6-A867-41F0-842C-1CF8E513DA3E}" type="sibTrans" cxnId="{AA828F7E-39E1-40EC-9A0B-B7ED3054B211}">
      <dgm:prSet/>
      <dgm:spPr/>
      <dgm:t>
        <a:bodyPr/>
        <a:lstStyle/>
        <a:p>
          <a:endParaRPr lang="en-US"/>
        </a:p>
      </dgm:t>
    </dgm:pt>
    <dgm:pt modelId="{B71CDD66-3F58-4506-843A-A2A29FD8E77A}" type="pres">
      <dgm:prSet presAssocID="{AC597F2F-4A46-4CAA-A86C-1FAB0C92DE38}" presName="Name0" presStyleCnt="0">
        <dgm:presLayoutVars>
          <dgm:dir/>
          <dgm:animLvl val="lvl"/>
          <dgm:resizeHandles val="exact"/>
        </dgm:presLayoutVars>
      </dgm:prSet>
      <dgm:spPr/>
      <dgm:t>
        <a:bodyPr/>
        <a:lstStyle/>
        <a:p>
          <a:endParaRPr lang="en-US"/>
        </a:p>
      </dgm:t>
    </dgm:pt>
    <dgm:pt modelId="{82D16B39-2D73-42BD-BBE8-E553851BEB08}" type="pres">
      <dgm:prSet presAssocID="{63B21D64-E476-4C55-9E77-C543A02A3C2F}" presName="linNode" presStyleCnt="0"/>
      <dgm:spPr/>
    </dgm:pt>
    <dgm:pt modelId="{73A09628-52BB-4324-8039-EC934DCABC40}" type="pres">
      <dgm:prSet presAssocID="{63B21D64-E476-4C55-9E77-C543A02A3C2F}" presName="parentText" presStyleLbl="node1" presStyleIdx="0" presStyleCnt="1">
        <dgm:presLayoutVars>
          <dgm:chMax val="1"/>
          <dgm:bulletEnabled val="1"/>
        </dgm:presLayoutVars>
      </dgm:prSet>
      <dgm:spPr/>
      <dgm:t>
        <a:bodyPr/>
        <a:lstStyle/>
        <a:p>
          <a:endParaRPr lang="en-US"/>
        </a:p>
      </dgm:t>
    </dgm:pt>
    <dgm:pt modelId="{6A36FDB4-BDA5-4B5B-8421-3EC63C06324F}" type="pres">
      <dgm:prSet presAssocID="{63B21D64-E476-4C55-9E77-C543A02A3C2F}" presName="descendantText" presStyleLbl="alignAccFollowNode1" presStyleIdx="0" presStyleCnt="1" custScaleY="112500">
        <dgm:presLayoutVars>
          <dgm:bulletEnabled val="1"/>
        </dgm:presLayoutVars>
      </dgm:prSet>
      <dgm:spPr/>
      <dgm:t>
        <a:bodyPr/>
        <a:lstStyle/>
        <a:p>
          <a:endParaRPr lang="en-US"/>
        </a:p>
      </dgm:t>
    </dgm:pt>
  </dgm:ptLst>
  <dgm:cxnLst>
    <dgm:cxn modelId="{CEDFD7C4-C464-4956-8C55-8DA4BD17E21B}" type="presOf" srcId="{3412BF08-99C8-435D-A3AC-9606E107F74C}" destId="{6A36FDB4-BDA5-4B5B-8421-3EC63C06324F}" srcOrd="0" destOrd="2" presId="urn:microsoft.com/office/officeart/2005/8/layout/vList5"/>
    <dgm:cxn modelId="{AA828F7E-39E1-40EC-9A0B-B7ED3054B211}" srcId="{63B21D64-E476-4C55-9E77-C543A02A3C2F}" destId="{3412BF08-99C8-435D-A3AC-9606E107F74C}" srcOrd="2" destOrd="0" parTransId="{9ED64E6D-71D9-46BA-A83C-AD34CFD5F0BC}" sibTransId="{AAE8F3E6-A867-41F0-842C-1CF8E513DA3E}"/>
    <dgm:cxn modelId="{53501B82-D52D-4C68-8EC8-CA57DF670CD4}" srcId="{AC597F2F-4A46-4CAA-A86C-1FAB0C92DE38}" destId="{63B21D64-E476-4C55-9E77-C543A02A3C2F}" srcOrd="0" destOrd="0" parTransId="{9237DBCC-D833-42C6-A21B-57F9BCD7F238}" sibTransId="{244ED99D-50C7-4D43-A55A-D7AE74984E56}"/>
    <dgm:cxn modelId="{158DEB87-4F53-4DFC-A95C-E5C1E1FE8544}" srcId="{63B21D64-E476-4C55-9E77-C543A02A3C2F}" destId="{42EA4826-37B7-4421-80D0-53EA4C5CF5E4}" srcOrd="1" destOrd="0" parTransId="{70E5CA4D-70F6-46CA-9AB3-FC7C6D9F8551}" sibTransId="{36E7BA08-3841-4E1E-8883-7D483D294388}"/>
    <dgm:cxn modelId="{95B135E8-D850-4D4E-BDFC-BB410565E452}" type="presOf" srcId="{42EA4826-37B7-4421-80D0-53EA4C5CF5E4}" destId="{6A36FDB4-BDA5-4B5B-8421-3EC63C06324F}" srcOrd="0" destOrd="1" presId="urn:microsoft.com/office/officeart/2005/8/layout/vList5"/>
    <dgm:cxn modelId="{EB83E6F2-AAF6-4303-A852-1999EA90D183}" srcId="{63B21D64-E476-4C55-9E77-C543A02A3C2F}" destId="{2866C06A-4CDD-4B9D-B59D-03811055867D}" srcOrd="0" destOrd="0" parTransId="{D267FCFF-983B-41C5-A8A8-7594D5E6EF3F}" sibTransId="{E536B4FD-3EE8-49B6-8BDD-3268A4D2E04E}"/>
    <dgm:cxn modelId="{656DC98A-54F9-422E-BD33-2FE98E28D396}" type="presOf" srcId="{2866C06A-4CDD-4B9D-B59D-03811055867D}" destId="{6A36FDB4-BDA5-4B5B-8421-3EC63C06324F}" srcOrd="0" destOrd="0" presId="urn:microsoft.com/office/officeart/2005/8/layout/vList5"/>
    <dgm:cxn modelId="{1D9F0B4C-5908-4DB2-8A99-2F29F2F8AA3F}" type="presOf" srcId="{AC597F2F-4A46-4CAA-A86C-1FAB0C92DE38}" destId="{B71CDD66-3F58-4506-843A-A2A29FD8E77A}" srcOrd="0" destOrd="0" presId="urn:microsoft.com/office/officeart/2005/8/layout/vList5"/>
    <dgm:cxn modelId="{416AE662-02B2-4089-A833-97F5C228A55D}" type="presOf" srcId="{63B21D64-E476-4C55-9E77-C543A02A3C2F}" destId="{73A09628-52BB-4324-8039-EC934DCABC40}" srcOrd="0" destOrd="0" presId="urn:microsoft.com/office/officeart/2005/8/layout/vList5"/>
    <dgm:cxn modelId="{CB967B55-A564-449D-825B-E9D60024C880}" type="presParOf" srcId="{B71CDD66-3F58-4506-843A-A2A29FD8E77A}" destId="{82D16B39-2D73-42BD-BBE8-E553851BEB08}" srcOrd="0" destOrd="0" presId="urn:microsoft.com/office/officeart/2005/8/layout/vList5"/>
    <dgm:cxn modelId="{86D68D15-C9AE-46FD-9DDF-4F89136437E9}" type="presParOf" srcId="{82D16B39-2D73-42BD-BBE8-E553851BEB08}" destId="{73A09628-52BB-4324-8039-EC934DCABC40}" srcOrd="0" destOrd="0" presId="urn:microsoft.com/office/officeart/2005/8/layout/vList5"/>
    <dgm:cxn modelId="{D63A3F22-E9B8-479B-95B5-C9C02D796932}" type="presParOf" srcId="{82D16B39-2D73-42BD-BBE8-E553851BEB08}" destId="{6A36FDB4-BDA5-4B5B-8421-3EC63C06324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6A45D425-F689-4939-8A4F-989EF33EF27E}" type="presOf" srcId="{3E9D7BAB-95E5-4CE5-BF3F-8981B260BE2B}" destId="{4760F090-DC57-4393-B8E4-4EA5484B36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597F2F-4A46-4CAA-A86C-1FAB0C92DE3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B21D64-E476-4C55-9E77-C543A02A3C2F}">
      <dgm:prSet/>
      <dgm:spPr/>
      <dgm:t>
        <a:bodyPr/>
        <a:lstStyle/>
        <a:p>
          <a:pPr rtl="0"/>
          <a:r>
            <a:rPr lang="en-US" dirty="0"/>
            <a:t>How does phishing work?</a:t>
          </a:r>
        </a:p>
      </dgm:t>
    </dgm:pt>
    <dgm:pt modelId="{9237DBCC-D833-42C6-A21B-57F9BCD7F238}" type="parTrans" cxnId="{53501B82-D52D-4C68-8EC8-CA57DF670CD4}">
      <dgm:prSet/>
      <dgm:spPr/>
      <dgm:t>
        <a:bodyPr/>
        <a:lstStyle/>
        <a:p>
          <a:endParaRPr lang="en-US"/>
        </a:p>
      </dgm:t>
    </dgm:pt>
    <dgm:pt modelId="{244ED99D-50C7-4D43-A55A-D7AE74984E56}" type="sibTrans" cxnId="{53501B82-D52D-4C68-8EC8-CA57DF670CD4}">
      <dgm:prSet/>
      <dgm:spPr/>
      <dgm:t>
        <a:bodyPr/>
        <a:lstStyle/>
        <a:p>
          <a:endParaRPr lang="en-US"/>
        </a:p>
      </dgm:t>
    </dgm:pt>
    <dgm:pt modelId="{2866C06A-4CDD-4B9D-B59D-03811055867D}">
      <dgm:prSet/>
      <dgm:spPr/>
      <dgm:t>
        <a:bodyPr/>
        <a:lstStyle/>
        <a:p>
          <a:pPr rtl="0"/>
          <a:r>
            <a:rPr lang="en-US" dirty="0"/>
            <a:t>The fraudulent website will capture your information when you login. </a:t>
          </a:r>
        </a:p>
      </dgm:t>
    </dgm:pt>
    <dgm:pt modelId="{D267FCFF-983B-41C5-A8A8-7594D5E6EF3F}" type="parTrans" cxnId="{EB83E6F2-AAF6-4303-A852-1999EA90D183}">
      <dgm:prSet/>
      <dgm:spPr/>
      <dgm:t>
        <a:bodyPr/>
        <a:lstStyle/>
        <a:p>
          <a:endParaRPr lang="en-US"/>
        </a:p>
      </dgm:t>
    </dgm:pt>
    <dgm:pt modelId="{E536B4FD-3EE8-49B6-8BDD-3268A4D2E04E}" type="sibTrans" cxnId="{EB83E6F2-AAF6-4303-A852-1999EA90D183}">
      <dgm:prSet/>
      <dgm:spPr/>
      <dgm:t>
        <a:bodyPr/>
        <a:lstStyle/>
        <a:p>
          <a:endParaRPr lang="en-US"/>
        </a:p>
      </dgm:t>
    </dgm:pt>
    <dgm:pt modelId="{370EA862-0784-4D87-9AF7-DEAC67EADD07}">
      <dgm:prSet/>
      <dgm:spPr/>
      <dgm:t>
        <a:bodyPr/>
        <a:lstStyle/>
        <a:p>
          <a:pPr rtl="0"/>
          <a:r>
            <a:rPr lang="en-US" dirty="0"/>
            <a:t>The scammer will then use that information to access the actual account.</a:t>
          </a:r>
        </a:p>
      </dgm:t>
    </dgm:pt>
    <dgm:pt modelId="{BBD3CD05-FDF4-46D1-B0B6-12F6EB9E726D}" type="parTrans" cxnId="{B1C56277-112B-4AD1-B67A-BBD9D4B691CB}">
      <dgm:prSet/>
      <dgm:spPr/>
      <dgm:t>
        <a:bodyPr/>
        <a:lstStyle/>
        <a:p>
          <a:endParaRPr lang="en-US"/>
        </a:p>
      </dgm:t>
    </dgm:pt>
    <dgm:pt modelId="{860074AB-F91B-4211-B96D-9E3754C2077E}" type="sibTrans" cxnId="{B1C56277-112B-4AD1-B67A-BBD9D4B691CB}">
      <dgm:prSet/>
      <dgm:spPr/>
      <dgm:t>
        <a:bodyPr/>
        <a:lstStyle/>
        <a:p>
          <a:endParaRPr lang="en-US"/>
        </a:p>
      </dgm:t>
    </dgm:pt>
    <dgm:pt modelId="{276EA0D6-12BD-4B24-A51E-86945BD08D80}">
      <dgm:prSet/>
      <dgm:spPr/>
      <dgm:t>
        <a:bodyPr/>
        <a:lstStyle/>
        <a:p>
          <a:pPr rtl="0"/>
          <a:r>
            <a:rPr lang="en-US" dirty="0"/>
            <a:t>This may result in theft of the account’s contents, or provide access to additional information that the scammer can use against you.</a:t>
          </a:r>
        </a:p>
      </dgm:t>
    </dgm:pt>
    <dgm:pt modelId="{9DAD146F-8168-4141-98F2-0CB24604D9FD}" type="parTrans" cxnId="{3B471136-B73C-40C1-B048-C1926F1965C9}">
      <dgm:prSet/>
      <dgm:spPr/>
      <dgm:t>
        <a:bodyPr/>
        <a:lstStyle/>
        <a:p>
          <a:endParaRPr lang="en-US"/>
        </a:p>
      </dgm:t>
    </dgm:pt>
    <dgm:pt modelId="{06B91947-1107-4310-A26C-54699F5FEB3A}" type="sibTrans" cxnId="{3B471136-B73C-40C1-B048-C1926F1965C9}">
      <dgm:prSet/>
      <dgm:spPr/>
      <dgm:t>
        <a:bodyPr/>
        <a:lstStyle/>
        <a:p>
          <a:endParaRPr lang="en-US"/>
        </a:p>
      </dgm:t>
    </dgm:pt>
    <dgm:pt modelId="{B71CDD66-3F58-4506-843A-A2A29FD8E77A}" type="pres">
      <dgm:prSet presAssocID="{AC597F2F-4A46-4CAA-A86C-1FAB0C92DE38}" presName="Name0" presStyleCnt="0">
        <dgm:presLayoutVars>
          <dgm:dir/>
          <dgm:animLvl val="lvl"/>
          <dgm:resizeHandles val="exact"/>
        </dgm:presLayoutVars>
      </dgm:prSet>
      <dgm:spPr/>
      <dgm:t>
        <a:bodyPr/>
        <a:lstStyle/>
        <a:p>
          <a:endParaRPr lang="en-US"/>
        </a:p>
      </dgm:t>
    </dgm:pt>
    <dgm:pt modelId="{82D16B39-2D73-42BD-BBE8-E553851BEB08}" type="pres">
      <dgm:prSet presAssocID="{63B21D64-E476-4C55-9E77-C543A02A3C2F}" presName="linNode" presStyleCnt="0"/>
      <dgm:spPr/>
    </dgm:pt>
    <dgm:pt modelId="{73A09628-52BB-4324-8039-EC934DCABC40}" type="pres">
      <dgm:prSet presAssocID="{63B21D64-E476-4C55-9E77-C543A02A3C2F}" presName="parentText" presStyleLbl="node1" presStyleIdx="0" presStyleCnt="1">
        <dgm:presLayoutVars>
          <dgm:chMax val="1"/>
          <dgm:bulletEnabled val="1"/>
        </dgm:presLayoutVars>
      </dgm:prSet>
      <dgm:spPr/>
      <dgm:t>
        <a:bodyPr/>
        <a:lstStyle/>
        <a:p>
          <a:endParaRPr lang="en-US"/>
        </a:p>
      </dgm:t>
    </dgm:pt>
    <dgm:pt modelId="{6A36FDB4-BDA5-4B5B-8421-3EC63C06324F}" type="pres">
      <dgm:prSet presAssocID="{63B21D64-E476-4C55-9E77-C543A02A3C2F}" presName="descendantText" presStyleLbl="alignAccFollowNode1" presStyleIdx="0" presStyleCnt="1">
        <dgm:presLayoutVars>
          <dgm:bulletEnabled val="1"/>
        </dgm:presLayoutVars>
      </dgm:prSet>
      <dgm:spPr/>
      <dgm:t>
        <a:bodyPr/>
        <a:lstStyle/>
        <a:p>
          <a:endParaRPr lang="en-US"/>
        </a:p>
      </dgm:t>
    </dgm:pt>
  </dgm:ptLst>
  <dgm:cxnLst>
    <dgm:cxn modelId="{53501B82-D52D-4C68-8EC8-CA57DF670CD4}" srcId="{AC597F2F-4A46-4CAA-A86C-1FAB0C92DE38}" destId="{63B21D64-E476-4C55-9E77-C543A02A3C2F}" srcOrd="0" destOrd="0" parTransId="{9237DBCC-D833-42C6-A21B-57F9BCD7F238}" sibTransId="{244ED99D-50C7-4D43-A55A-D7AE74984E56}"/>
    <dgm:cxn modelId="{D8B8D1DA-FBF4-4E57-840A-28D0896DA33F}" type="presOf" srcId="{2866C06A-4CDD-4B9D-B59D-03811055867D}" destId="{6A36FDB4-BDA5-4B5B-8421-3EC63C06324F}" srcOrd="0" destOrd="0" presId="urn:microsoft.com/office/officeart/2005/8/layout/vList5"/>
    <dgm:cxn modelId="{B1C56277-112B-4AD1-B67A-BBD9D4B691CB}" srcId="{63B21D64-E476-4C55-9E77-C543A02A3C2F}" destId="{370EA862-0784-4D87-9AF7-DEAC67EADD07}" srcOrd="1" destOrd="0" parTransId="{BBD3CD05-FDF4-46D1-B0B6-12F6EB9E726D}" sibTransId="{860074AB-F91B-4211-B96D-9E3754C2077E}"/>
    <dgm:cxn modelId="{B2CDDA31-FDFE-47D0-9ECD-25E3E9EC7F15}" type="presOf" srcId="{276EA0D6-12BD-4B24-A51E-86945BD08D80}" destId="{6A36FDB4-BDA5-4B5B-8421-3EC63C06324F}" srcOrd="0" destOrd="2" presId="urn:microsoft.com/office/officeart/2005/8/layout/vList5"/>
    <dgm:cxn modelId="{EB83E6F2-AAF6-4303-A852-1999EA90D183}" srcId="{63B21D64-E476-4C55-9E77-C543A02A3C2F}" destId="{2866C06A-4CDD-4B9D-B59D-03811055867D}" srcOrd="0" destOrd="0" parTransId="{D267FCFF-983B-41C5-A8A8-7594D5E6EF3F}" sibTransId="{E536B4FD-3EE8-49B6-8BDD-3268A4D2E04E}"/>
    <dgm:cxn modelId="{9190EB3C-7A26-4490-B5C4-396C79740C01}" type="presOf" srcId="{63B21D64-E476-4C55-9E77-C543A02A3C2F}" destId="{73A09628-52BB-4324-8039-EC934DCABC40}" srcOrd="0" destOrd="0" presId="urn:microsoft.com/office/officeart/2005/8/layout/vList5"/>
    <dgm:cxn modelId="{3B471136-B73C-40C1-B048-C1926F1965C9}" srcId="{63B21D64-E476-4C55-9E77-C543A02A3C2F}" destId="{276EA0D6-12BD-4B24-A51E-86945BD08D80}" srcOrd="2" destOrd="0" parTransId="{9DAD146F-8168-4141-98F2-0CB24604D9FD}" sibTransId="{06B91947-1107-4310-A26C-54699F5FEB3A}"/>
    <dgm:cxn modelId="{5CD1ABC4-587C-4A59-8C5C-13AFCB69EEC7}" type="presOf" srcId="{370EA862-0784-4D87-9AF7-DEAC67EADD07}" destId="{6A36FDB4-BDA5-4B5B-8421-3EC63C06324F}" srcOrd="0" destOrd="1" presId="urn:microsoft.com/office/officeart/2005/8/layout/vList5"/>
    <dgm:cxn modelId="{CD701CE4-C518-4E79-8EB3-734134377C31}" type="presOf" srcId="{AC597F2F-4A46-4CAA-A86C-1FAB0C92DE38}" destId="{B71CDD66-3F58-4506-843A-A2A29FD8E77A}" srcOrd="0" destOrd="0" presId="urn:microsoft.com/office/officeart/2005/8/layout/vList5"/>
    <dgm:cxn modelId="{A30B79B7-2AF0-4D08-A79B-A8856EC95AF3}" type="presParOf" srcId="{B71CDD66-3F58-4506-843A-A2A29FD8E77A}" destId="{82D16B39-2D73-42BD-BBE8-E553851BEB08}" srcOrd="0" destOrd="0" presId="urn:microsoft.com/office/officeart/2005/8/layout/vList5"/>
    <dgm:cxn modelId="{CA7F33E3-E1A2-4F1A-8056-E4D3387B013A}" type="presParOf" srcId="{82D16B39-2D73-42BD-BBE8-E553851BEB08}" destId="{73A09628-52BB-4324-8039-EC934DCABC40}" srcOrd="0" destOrd="0" presId="urn:microsoft.com/office/officeart/2005/8/layout/vList5"/>
    <dgm:cxn modelId="{CBD227E9-3C65-46E3-B08B-89B01FC9DCFF}" type="presParOf" srcId="{82D16B39-2D73-42BD-BBE8-E553851BEB08}" destId="{6A36FDB4-BDA5-4B5B-8421-3EC63C06324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C7A285-D015-42C5-8715-61D89824D864}"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997A1C30-6DAF-44AE-80F6-A3DE2B70F466}">
      <dgm:prSet/>
      <dgm:spPr/>
      <dgm:t>
        <a:bodyPr/>
        <a:lstStyle/>
        <a:p>
          <a:pPr rtl="0"/>
          <a:r>
            <a:rPr lang="en-US" dirty="0"/>
            <a:t>Government Imposter Scams</a:t>
          </a:r>
        </a:p>
      </dgm:t>
    </dgm:pt>
    <dgm:pt modelId="{4399D469-88CD-441C-A01C-FFA2AA845E5B}" type="parTrans" cxnId="{8A782EF9-7C7C-4965-AA58-8BE5045F4A16}">
      <dgm:prSet/>
      <dgm:spPr/>
      <dgm:t>
        <a:bodyPr/>
        <a:lstStyle/>
        <a:p>
          <a:endParaRPr lang="en-US"/>
        </a:p>
      </dgm:t>
    </dgm:pt>
    <dgm:pt modelId="{8BC0B564-B6A9-44D3-83CA-2B81DC34F25C}" type="sibTrans" cxnId="{8A782EF9-7C7C-4965-AA58-8BE5045F4A16}">
      <dgm:prSet/>
      <dgm:spPr/>
      <dgm:t>
        <a:bodyPr/>
        <a:lstStyle/>
        <a:p>
          <a:endParaRPr lang="en-US"/>
        </a:p>
      </dgm:t>
    </dgm:pt>
    <dgm:pt modelId="{277E1F92-5D17-46D3-B2D1-0CBBE24403A9}">
      <dgm:prSet/>
      <dgm:spPr/>
      <dgm:t>
        <a:bodyPr/>
        <a:lstStyle/>
        <a:p>
          <a:pPr rtl="0"/>
          <a:r>
            <a:rPr lang="en-US" dirty="0"/>
            <a:t>For instance, you receive a phone call from the “IRS” demanding that you pay back taxes immediately to avoid being arrested.</a:t>
          </a:r>
        </a:p>
      </dgm:t>
    </dgm:pt>
    <dgm:pt modelId="{34CC4B69-6A98-4361-B245-0ED41BB4CD57}" type="parTrans" cxnId="{6B4466C0-6DD0-4548-B799-9B7820FC9E70}">
      <dgm:prSet/>
      <dgm:spPr/>
      <dgm:t>
        <a:bodyPr/>
        <a:lstStyle/>
        <a:p>
          <a:endParaRPr lang="en-US"/>
        </a:p>
      </dgm:t>
    </dgm:pt>
    <dgm:pt modelId="{91A544F6-FB43-48D9-AFC6-3334ECD95B6C}" type="sibTrans" cxnId="{6B4466C0-6DD0-4548-B799-9B7820FC9E70}">
      <dgm:prSet/>
      <dgm:spPr/>
      <dgm:t>
        <a:bodyPr/>
        <a:lstStyle/>
        <a:p>
          <a:endParaRPr lang="en-US"/>
        </a:p>
      </dgm:t>
    </dgm:pt>
    <dgm:pt modelId="{F6CE1852-CB09-41D8-9EB6-91AB6C04E745}">
      <dgm:prSet/>
      <dgm:spPr/>
      <dgm:t>
        <a:bodyPr/>
        <a:lstStyle/>
        <a:p>
          <a:pPr rtl="0"/>
          <a:r>
            <a:rPr lang="en-US" dirty="0"/>
            <a:t>No government entity will call and ask for your personal financial information through an unsolicited phone call.</a:t>
          </a:r>
        </a:p>
      </dgm:t>
    </dgm:pt>
    <dgm:pt modelId="{36B799A1-424A-4A39-BF9C-651DFD9BCCF9}" type="parTrans" cxnId="{D55639F5-6947-4C1C-B577-5A937A97ED5C}">
      <dgm:prSet/>
      <dgm:spPr/>
      <dgm:t>
        <a:bodyPr/>
        <a:lstStyle/>
        <a:p>
          <a:endParaRPr lang="en-US"/>
        </a:p>
      </dgm:t>
    </dgm:pt>
    <dgm:pt modelId="{E35C1B4C-E644-46D8-A5A4-511C9476C1CB}" type="sibTrans" cxnId="{D55639F5-6947-4C1C-B577-5A937A97ED5C}">
      <dgm:prSet/>
      <dgm:spPr/>
      <dgm:t>
        <a:bodyPr/>
        <a:lstStyle/>
        <a:p>
          <a:endParaRPr lang="en-US"/>
        </a:p>
      </dgm:t>
    </dgm:pt>
    <dgm:pt modelId="{C67ED6C8-2176-4286-80E6-224B2C24AF30}">
      <dgm:prSet/>
      <dgm:spPr/>
      <dgm:t>
        <a:bodyPr/>
        <a:lstStyle/>
        <a:p>
          <a:pPr rtl="0"/>
          <a:r>
            <a:rPr lang="en-US" dirty="0"/>
            <a:t>If you owe the IRS money, they will communicate with you via mail first.</a:t>
          </a:r>
        </a:p>
      </dgm:t>
    </dgm:pt>
    <dgm:pt modelId="{90550B6B-0641-4AA8-8681-EFAB5CB13E95}" type="parTrans" cxnId="{C4CBB42F-5645-4996-BD08-AC5BAE814948}">
      <dgm:prSet/>
      <dgm:spPr/>
      <dgm:t>
        <a:bodyPr/>
        <a:lstStyle/>
        <a:p>
          <a:endParaRPr lang="en-US"/>
        </a:p>
      </dgm:t>
    </dgm:pt>
    <dgm:pt modelId="{08D93560-802D-48F1-9167-9EA37D9B2548}" type="sibTrans" cxnId="{C4CBB42F-5645-4996-BD08-AC5BAE814948}">
      <dgm:prSet/>
      <dgm:spPr/>
      <dgm:t>
        <a:bodyPr/>
        <a:lstStyle/>
        <a:p>
          <a:endParaRPr lang="en-US"/>
        </a:p>
      </dgm:t>
    </dgm:pt>
    <dgm:pt modelId="{99452EE8-61F8-4B22-991B-8A44A5BB2581}">
      <dgm:prSet/>
      <dgm:spPr/>
      <dgm:t>
        <a:bodyPr/>
        <a:lstStyle/>
        <a:p>
          <a:pPr rtl="0"/>
          <a:r>
            <a:rPr lang="en-US" dirty="0"/>
            <a:t>The IRS will never demand payment without first giving you the opportunity for questions or appeal.</a:t>
          </a:r>
        </a:p>
      </dgm:t>
    </dgm:pt>
    <dgm:pt modelId="{059958BA-F2E1-4431-A810-0F912E05E265}" type="parTrans" cxnId="{CF81BDA3-6847-4A21-AA14-88A6F96C5420}">
      <dgm:prSet/>
      <dgm:spPr/>
      <dgm:t>
        <a:bodyPr/>
        <a:lstStyle/>
        <a:p>
          <a:endParaRPr lang="en-US"/>
        </a:p>
      </dgm:t>
    </dgm:pt>
    <dgm:pt modelId="{E3C771B7-F9CD-4EBB-8905-EB255609A8EE}" type="sibTrans" cxnId="{CF81BDA3-6847-4A21-AA14-88A6F96C5420}">
      <dgm:prSet/>
      <dgm:spPr/>
      <dgm:t>
        <a:bodyPr/>
        <a:lstStyle/>
        <a:p>
          <a:endParaRPr lang="en-US"/>
        </a:p>
      </dgm:t>
    </dgm:pt>
    <dgm:pt modelId="{7CABBE27-BB45-47A7-958C-1F90067C92C4}">
      <dgm:prSet/>
      <dgm:spPr/>
      <dgm:t>
        <a:bodyPr/>
        <a:lstStyle/>
        <a:p>
          <a:pPr rtl="0"/>
          <a:r>
            <a:rPr lang="en-US" dirty="0">
              <a:solidFill>
                <a:schemeClr val="tx1"/>
              </a:solidFill>
            </a:rPr>
            <a:t>A government agency will not request payment by gift cards</a:t>
          </a:r>
        </a:p>
      </dgm:t>
    </dgm:pt>
    <dgm:pt modelId="{F8BF2F8E-9340-4B5B-95E4-448D5DCE8C08}" type="parTrans" cxnId="{95BFEF87-FD2D-4DF4-A63D-A89B4B020DA4}">
      <dgm:prSet/>
      <dgm:spPr/>
    </dgm:pt>
    <dgm:pt modelId="{FC6DB7EC-C96E-4630-9ACF-5079A0B9D242}" type="sibTrans" cxnId="{95BFEF87-FD2D-4DF4-A63D-A89B4B020DA4}">
      <dgm:prSet/>
      <dgm:spPr/>
    </dgm:pt>
    <dgm:pt modelId="{53C1D089-01F2-4729-8769-826570C6273D}">
      <dgm:prSet/>
      <dgm:spPr/>
      <dgm:t>
        <a:bodyPr/>
        <a:lstStyle/>
        <a:p>
          <a:pPr rtl="0"/>
          <a:r>
            <a:rPr lang="en-US" dirty="0"/>
            <a:t>Can come in many varieties, but work the same way:  a scammer pretends to be a government entity to convince you to send them money</a:t>
          </a:r>
        </a:p>
      </dgm:t>
    </dgm:pt>
    <dgm:pt modelId="{E4A701A0-FB13-4181-9AEB-467EDAEA4E84}" type="parTrans" cxnId="{98818860-9B2A-42FB-B541-53C7B5C1FC6E}">
      <dgm:prSet/>
      <dgm:spPr/>
    </dgm:pt>
    <dgm:pt modelId="{784BD4BB-DB7A-4B3B-A359-8B0A0A9D6EE0}" type="sibTrans" cxnId="{98818860-9B2A-42FB-B541-53C7B5C1FC6E}">
      <dgm:prSet/>
      <dgm:spPr/>
    </dgm:pt>
    <dgm:pt modelId="{72E18881-ED36-4DEF-92FD-73EDF9DFC999}">
      <dgm:prSet/>
      <dgm:spPr/>
      <dgm:t>
        <a:bodyPr/>
        <a:lstStyle/>
        <a:p>
          <a:pPr rtl="0"/>
          <a:r>
            <a:rPr lang="en-US" dirty="0"/>
            <a:t>Social Security Administration scam</a:t>
          </a:r>
        </a:p>
      </dgm:t>
    </dgm:pt>
    <dgm:pt modelId="{94AB497A-4029-4182-84A3-0574AA8A171F}" type="parTrans" cxnId="{D5D724B5-E2C7-432A-A0A5-F6F8099A9613}">
      <dgm:prSet/>
      <dgm:spPr/>
    </dgm:pt>
    <dgm:pt modelId="{6E372358-FBDD-482F-AD5F-915E446D5E0D}" type="sibTrans" cxnId="{D5D724B5-E2C7-432A-A0A5-F6F8099A9613}">
      <dgm:prSet/>
      <dgm:spPr/>
    </dgm:pt>
    <dgm:pt modelId="{24A88375-C717-4440-8259-E054FACC8CE9}" type="pres">
      <dgm:prSet presAssocID="{26C7A285-D015-42C5-8715-61D89824D864}" presName="Name0" presStyleCnt="0">
        <dgm:presLayoutVars>
          <dgm:dir/>
          <dgm:animLvl val="lvl"/>
          <dgm:resizeHandles val="exact"/>
        </dgm:presLayoutVars>
      </dgm:prSet>
      <dgm:spPr/>
      <dgm:t>
        <a:bodyPr/>
        <a:lstStyle/>
        <a:p>
          <a:endParaRPr lang="en-US"/>
        </a:p>
      </dgm:t>
    </dgm:pt>
    <dgm:pt modelId="{463015B0-72F3-4E67-94C3-D45412F00BD5}" type="pres">
      <dgm:prSet presAssocID="{997A1C30-6DAF-44AE-80F6-A3DE2B70F466}" presName="linNode" presStyleCnt="0"/>
      <dgm:spPr/>
    </dgm:pt>
    <dgm:pt modelId="{19E5AE3F-2A68-477C-9304-61E0E6FA048D}" type="pres">
      <dgm:prSet presAssocID="{997A1C30-6DAF-44AE-80F6-A3DE2B70F466}" presName="parentText" presStyleLbl="node1" presStyleIdx="0" presStyleCnt="2" custLinFactNeighborY="-2">
        <dgm:presLayoutVars>
          <dgm:chMax val="1"/>
          <dgm:bulletEnabled val="1"/>
        </dgm:presLayoutVars>
      </dgm:prSet>
      <dgm:spPr/>
      <dgm:t>
        <a:bodyPr/>
        <a:lstStyle/>
        <a:p>
          <a:endParaRPr lang="en-US"/>
        </a:p>
      </dgm:t>
    </dgm:pt>
    <dgm:pt modelId="{92A9CE86-2488-40AD-B87D-0455D30D176C}" type="pres">
      <dgm:prSet presAssocID="{997A1C30-6DAF-44AE-80F6-A3DE2B70F466}" presName="descendantText" presStyleLbl="alignAccFollowNode1" presStyleIdx="0" presStyleCnt="2">
        <dgm:presLayoutVars>
          <dgm:bulletEnabled val="1"/>
        </dgm:presLayoutVars>
      </dgm:prSet>
      <dgm:spPr/>
      <dgm:t>
        <a:bodyPr/>
        <a:lstStyle/>
        <a:p>
          <a:endParaRPr lang="en-US"/>
        </a:p>
      </dgm:t>
    </dgm:pt>
    <dgm:pt modelId="{B78D3EFB-652C-4A49-9074-0ECB6AC7D1E0}" type="pres">
      <dgm:prSet presAssocID="{8BC0B564-B6A9-44D3-83CA-2B81DC34F25C}" presName="sp" presStyleCnt="0"/>
      <dgm:spPr/>
    </dgm:pt>
    <dgm:pt modelId="{1FC6C2B1-64BC-4A9E-AD6E-9307A9BDA8D2}" type="pres">
      <dgm:prSet presAssocID="{F6CE1852-CB09-41D8-9EB6-91AB6C04E745}" presName="linNode" presStyleCnt="0"/>
      <dgm:spPr/>
    </dgm:pt>
    <dgm:pt modelId="{8707F722-24A5-41BD-A405-9AC70338B48C}" type="pres">
      <dgm:prSet presAssocID="{F6CE1852-CB09-41D8-9EB6-91AB6C04E745}" presName="parentText" presStyleLbl="node1" presStyleIdx="1" presStyleCnt="2">
        <dgm:presLayoutVars>
          <dgm:chMax val="1"/>
          <dgm:bulletEnabled val="1"/>
        </dgm:presLayoutVars>
      </dgm:prSet>
      <dgm:spPr/>
      <dgm:t>
        <a:bodyPr/>
        <a:lstStyle/>
        <a:p>
          <a:endParaRPr lang="en-US"/>
        </a:p>
      </dgm:t>
    </dgm:pt>
    <dgm:pt modelId="{69B7DE78-5406-4841-8D1D-091A3F6DD9E7}" type="pres">
      <dgm:prSet presAssocID="{F6CE1852-CB09-41D8-9EB6-91AB6C04E745}" presName="descendantText" presStyleLbl="alignAccFollowNode1" presStyleIdx="1" presStyleCnt="2">
        <dgm:presLayoutVars>
          <dgm:bulletEnabled val="1"/>
        </dgm:presLayoutVars>
      </dgm:prSet>
      <dgm:spPr/>
      <dgm:t>
        <a:bodyPr/>
        <a:lstStyle/>
        <a:p>
          <a:endParaRPr lang="en-US"/>
        </a:p>
      </dgm:t>
    </dgm:pt>
  </dgm:ptLst>
  <dgm:cxnLst>
    <dgm:cxn modelId="{A542B2D1-7124-4736-BEB0-ECA1EC6F652E}" type="presOf" srcId="{7CABBE27-BB45-47A7-958C-1F90067C92C4}" destId="{69B7DE78-5406-4841-8D1D-091A3F6DD9E7}" srcOrd="0" destOrd="2" presId="urn:microsoft.com/office/officeart/2005/8/layout/vList5"/>
    <dgm:cxn modelId="{95BFEF87-FD2D-4DF4-A63D-A89B4B020DA4}" srcId="{F6CE1852-CB09-41D8-9EB6-91AB6C04E745}" destId="{7CABBE27-BB45-47A7-958C-1F90067C92C4}" srcOrd="2" destOrd="0" parTransId="{F8BF2F8E-9340-4B5B-95E4-448D5DCE8C08}" sibTransId="{FC6DB7EC-C96E-4630-9ACF-5079A0B9D242}"/>
    <dgm:cxn modelId="{8A782EF9-7C7C-4965-AA58-8BE5045F4A16}" srcId="{26C7A285-D015-42C5-8715-61D89824D864}" destId="{997A1C30-6DAF-44AE-80F6-A3DE2B70F466}" srcOrd="0" destOrd="0" parTransId="{4399D469-88CD-441C-A01C-FFA2AA845E5B}" sibTransId="{8BC0B564-B6A9-44D3-83CA-2B81DC34F25C}"/>
    <dgm:cxn modelId="{C4CBB42F-5645-4996-BD08-AC5BAE814948}" srcId="{F6CE1852-CB09-41D8-9EB6-91AB6C04E745}" destId="{C67ED6C8-2176-4286-80E6-224B2C24AF30}" srcOrd="0" destOrd="0" parTransId="{90550B6B-0641-4AA8-8681-EFAB5CB13E95}" sibTransId="{08D93560-802D-48F1-9167-9EA37D9B2548}"/>
    <dgm:cxn modelId="{6B4466C0-6DD0-4548-B799-9B7820FC9E70}" srcId="{997A1C30-6DAF-44AE-80F6-A3DE2B70F466}" destId="{277E1F92-5D17-46D3-B2D1-0CBBE24403A9}" srcOrd="1" destOrd="0" parTransId="{34CC4B69-6A98-4361-B245-0ED41BB4CD57}" sibTransId="{91A544F6-FB43-48D9-AFC6-3334ECD95B6C}"/>
    <dgm:cxn modelId="{D55639F5-6947-4C1C-B577-5A937A97ED5C}" srcId="{26C7A285-D015-42C5-8715-61D89824D864}" destId="{F6CE1852-CB09-41D8-9EB6-91AB6C04E745}" srcOrd="1" destOrd="0" parTransId="{36B799A1-424A-4A39-BF9C-651DFD9BCCF9}" sibTransId="{E35C1B4C-E644-46D8-A5A4-511C9476C1CB}"/>
    <dgm:cxn modelId="{CF81BDA3-6847-4A21-AA14-88A6F96C5420}" srcId="{F6CE1852-CB09-41D8-9EB6-91AB6C04E745}" destId="{99452EE8-61F8-4B22-991B-8A44A5BB2581}" srcOrd="1" destOrd="0" parTransId="{059958BA-F2E1-4431-A810-0F912E05E265}" sibTransId="{E3C771B7-F9CD-4EBB-8905-EB255609A8EE}"/>
    <dgm:cxn modelId="{286D139E-6130-4BA1-A9B9-EB81295F2677}" type="presOf" srcId="{99452EE8-61F8-4B22-991B-8A44A5BB2581}" destId="{69B7DE78-5406-4841-8D1D-091A3F6DD9E7}" srcOrd="0" destOrd="1" presId="urn:microsoft.com/office/officeart/2005/8/layout/vList5"/>
    <dgm:cxn modelId="{0F96B728-2951-483C-9CDE-09E255440D10}" type="presOf" srcId="{26C7A285-D015-42C5-8715-61D89824D864}" destId="{24A88375-C717-4440-8259-E054FACC8CE9}" srcOrd="0" destOrd="0" presId="urn:microsoft.com/office/officeart/2005/8/layout/vList5"/>
    <dgm:cxn modelId="{C2F12E69-6152-49B0-851B-20DDF8AE8E04}" type="presOf" srcId="{72E18881-ED36-4DEF-92FD-73EDF9DFC999}" destId="{92A9CE86-2488-40AD-B87D-0455D30D176C}" srcOrd="0" destOrd="2" presId="urn:microsoft.com/office/officeart/2005/8/layout/vList5"/>
    <dgm:cxn modelId="{98818860-9B2A-42FB-B541-53C7B5C1FC6E}" srcId="{997A1C30-6DAF-44AE-80F6-A3DE2B70F466}" destId="{53C1D089-01F2-4729-8769-826570C6273D}" srcOrd="0" destOrd="0" parTransId="{E4A701A0-FB13-4181-9AEB-467EDAEA4E84}" sibTransId="{784BD4BB-DB7A-4B3B-A359-8B0A0A9D6EE0}"/>
    <dgm:cxn modelId="{BF0D239C-51E8-4B4F-B389-A3A60685C120}" type="presOf" srcId="{277E1F92-5D17-46D3-B2D1-0CBBE24403A9}" destId="{92A9CE86-2488-40AD-B87D-0455D30D176C}" srcOrd="0" destOrd="1" presId="urn:microsoft.com/office/officeart/2005/8/layout/vList5"/>
    <dgm:cxn modelId="{CC830D02-A3D1-4876-A5EF-87D14A50A992}" type="presOf" srcId="{C67ED6C8-2176-4286-80E6-224B2C24AF30}" destId="{69B7DE78-5406-4841-8D1D-091A3F6DD9E7}" srcOrd="0" destOrd="0" presId="urn:microsoft.com/office/officeart/2005/8/layout/vList5"/>
    <dgm:cxn modelId="{C86B95AA-6E2C-4497-A216-8AB6DF7ED71A}" type="presOf" srcId="{997A1C30-6DAF-44AE-80F6-A3DE2B70F466}" destId="{19E5AE3F-2A68-477C-9304-61E0E6FA048D}" srcOrd="0" destOrd="0" presId="urn:microsoft.com/office/officeart/2005/8/layout/vList5"/>
    <dgm:cxn modelId="{1B406395-6E05-4EC7-859F-0D85400E826A}" type="presOf" srcId="{53C1D089-01F2-4729-8769-826570C6273D}" destId="{92A9CE86-2488-40AD-B87D-0455D30D176C}" srcOrd="0" destOrd="0" presId="urn:microsoft.com/office/officeart/2005/8/layout/vList5"/>
    <dgm:cxn modelId="{1E628A75-3803-4255-AAB4-AB6D59FDE8E3}" type="presOf" srcId="{F6CE1852-CB09-41D8-9EB6-91AB6C04E745}" destId="{8707F722-24A5-41BD-A405-9AC70338B48C}" srcOrd="0" destOrd="0" presId="urn:microsoft.com/office/officeart/2005/8/layout/vList5"/>
    <dgm:cxn modelId="{D5D724B5-E2C7-432A-A0A5-F6F8099A9613}" srcId="{997A1C30-6DAF-44AE-80F6-A3DE2B70F466}" destId="{72E18881-ED36-4DEF-92FD-73EDF9DFC999}" srcOrd="2" destOrd="0" parTransId="{94AB497A-4029-4182-84A3-0574AA8A171F}" sibTransId="{6E372358-FBDD-482F-AD5F-915E446D5E0D}"/>
    <dgm:cxn modelId="{89F7642F-B959-4F50-990D-1A9F111DA751}" type="presParOf" srcId="{24A88375-C717-4440-8259-E054FACC8CE9}" destId="{463015B0-72F3-4E67-94C3-D45412F00BD5}" srcOrd="0" destOrd="0" presId="urn:microsoft.com/office/officeart/2005/8/layout/vList5"/>
    <dgm:cxn modelId="{108D3F0E-A1A0-4E22-9E0B-D8192B879B51}" type="presParOf" srcId="{463015B0-72F3-4E67-94C3-D45412F00BD5}" destId="{19E5AE3F-2A68-477C-9304-61E0E6FA048D}" srcOrd="0" destOrd="0" presId="urn:microsoft.com/office/officeart/2005/8/layout/vList5"/>
    <dgm:cxn modelId="{6E504039-5A1C-4C33-A571-61D26AC22BE6}" type="presParOf" srcId="{463015B0-72F3-4E67-94C3-D45412F00BD5}" destId="{92A9CE86-2488-40AD-B87D-0455D30D176C}" srcOrd="1" destOrd="0" presId="urn:microsoft.com/office/officeart/2005/8/layout/vList5"/>
    <dgm:cxn modelId="{D8B89765-7E73-48E3-A352-3145601DE722}" type="presParOf" srcId="{24A88375-C717-4440-8259-E054FACC8CE9}" destId="{B78D3EFB-652C-4A49-9074-0ECB6AC7D1E0}" srcOrd="1" destOrd="0" presId="urn:microsoft.com/office/officeart/2005/8/layout/vList5"/>
    <dgm:cxn modelId="{BB150A81-EC9B-4485-ABB0-49A9FA90724D}" type="presParOf" srcId="{24A88375-C717-4440-8259-E054FACC8CE9}" destId="{1FC6C2B1-64BC-4A9E-AD6E-9307A9BDA8D2}" srcOrd="2" destOrd="0" presId="urn:microsoft.com/office/officeart/2005/8/layout/vList5"/>
    <dgm:cxn modelId="{E94FC056-7FD6-4B2E-8F0E-335881F7F246}" type="presParOf" srcId="{1FC6C2B1-64BC-4A9E-AD6E-9307A9BDA8D2}" destId="{8707F722-24A5-41BD-A405-9AC70338B48C}" srcOrd="0" destOrd="0" presId="urn:microsoft.com/office/officeart/2005/8/layout/vList5"/>
    <dgm:cxn modelId="{E7BF1C39-33EB-43C6-BF38-C5AE53DCC553}" type="presParOf" srcId="{1FC6C2B1-64BC-4A9E-AD6E-9307A9BDA8D2}" destId="{69B7DE78-5406-4841-8D1D-091A3F6DD9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6C7A285-D015-42C5-8715-61D89824D864}"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997A1C30-6DAF-44AE-80F6-A3DE2B70F466}">
      <dgm:prSet/>
      <dgm:spPr/>
      <dgm:t>
        <a:bodyPr/>
        <a:lstStyle/>
        <a:p>
          <a:pPr rtl="0"/>
          <a:r>
            <a:rPr lang="en-US" dirty="0"/>
            <a:t>Tech support scam</a:t>
          </a:r>
        </a:p>
      </dgm:t>
    </dgm:pt>
    <dgm:pt modelId="{4399D469-88CD-441C-A01C-FFA2AA845E5B}" type="parTrans" cxnId="{8A782EF9-7C7C-4965-AA58-8BE5045F4A16}">
      <dgm:prSet/>
      <dgm:spPr/>
      <dgm:t>
        <a:bodyPr/>
        <a:lstStyle/>
        <a:p>
          <a:endParaRPr lang="en-US"/>
        </a:p>
      </dgm:t>
    </dgm:pt>
    <dgm:pt modelId="{8BC0B564-B6A9-44D3-83CA-2B81DC34F25C}" type="sibTrans" cxnId="{8A782EF9-7C7C-4965-AA58-8BE5045F4A16}">
      <dgm:prSet/>
      <dgm:spPr/>
      <dgm:t>
        <a:bodyPr/>
        <a:lstStyle/>
        <a:p>
          <a:endParaRPr lang="en-US"/>
        </a:p>
      </dgm:t>
    </dgm:pt>
    <dgm:pt modelId="{277E1F92-5D17-46D3-B2D1-0CBBE24403A9}">
      <dgm:prSet/>
      <dgm:spPr/>
      <dgm:t>
        <a:bodyPr/>
        <a:lstStyle/>
        <a:p>
          <a:pPr rtl="0"/>
          <a:endParaRPr lang="en-US" dirty="0"/>
        </a:p>
      </dgm:t>
    </dgm:pt>
    <dgm:pt modelId="{34CC4B69-6A98-4361-B245-0ED41BB4CD57}" type="parTrans" cxnId="{6B4466C0-6DD0-4548-B799-9B7820FC9E70}">
      <dgm:prSet/>
      <dgm:spPr/>
      <dgm:t>
        <a:bodyPr/>
        <a:lstStyle/>
        <a:p>
          <a:endParaRPr lang="en-US"/>
        </a:p>
      </dgm:t>
    </dgm:pt>
    <dgm:pt modelId="{91A544F6-FB43-48D9-AFC6-3334ECD95B6C}" type="sibTrans" cxnId="{6B4466C0-6DD0-4548-B799-9B7820FC9E70}">
      <dgm:prSet/>
      <dgm:spPr/>
      <dgm:t>
        <a:bodyPr/>
        <a:lstStyle/>
        <a:p>
          <a:endParaRPr lang="en-US"/>
        </a:p>
      </dgm:t>
    </dgm:pt>
    <dgm:pt modelId="{99452EE8-61F8-4B22-991B-8A44A5BB2581}">
      <dgm:prSet/>
      <dgm:spPr/>
      <dgm:t>
        <a:bodyPr/>
        <a:lstStyle/>
        <a:p>
          <a:pPr rtl="0"/>
          <a:r>
            <a:rPr lang="en-US" dirty="0"/>
            <a:t>The solicitation may be through a phone call, an email, or a pop- up ad.</a:t>
          </a:r>
        </a:p>
      </dgm:t>
    </dgm:pt>
    <dgm:pt modelId="{059958BA-F2E1-4431-A810-0F912E05E265}" type="parTrans" cxnId="{CF81BDA3-6847-4A21-AA14-88A6F96C5420}">
      <dgm:prSet/>
      <dgm:spPr/>
      <dgm:t>
        <a:bodyPr/>
        <a:lstStyle/>
        <a:p>
          <a:endParaRPr lang="en-US"/>
        </a:p>
      </dgm:t>
    </dgm:pt>
    <dgm:pt modelId="{E3C771B7-F9CD-4EBB-8905-EB255609A8EE}" type="sibTrans" cxnId="{CF81BDA3-6847-4A21-AA14-88A6F96C5420}">
      <dgm:prSet/>
      <dgm:spPr/>
      <dgm:t>
        <a:bodyPr/>
        <a:lstStyle/>
        <a:p>
          <a:endParaRPr lang="en-US"/>
        </a:p>
      </dgm:t>
    </dgm:pt>
    <dgm:pt modelId="{E2372DB9-4AA1-4726-B5E3-D844F377411D}">
      <dgm:prSet/>
      <dgm:spPr/>
      <dgm:t>
        <a:bodyPr/>
        <a:lstStyle/>
        <a:p>
          <a:pPr rtl="0"/>
          <a:r>
            <a:rPr lang="en-US" dirty="0"/>
            <a:t>The scammer will claim that your computer is infected with a virus and that they can assist you in fixing it.</a:t>
          </a:r>
        </a:p>
      </dgm:t>
    </dgm:pt>
    <dgm:pt modelId="{DF490655-B7C6-4087-B9D2-1BCA5AAFFB3D}" type="parTrans" cxnId="{06135499-148B-478D-8994-C6B3D11E4558}">
      <dgm:prSet/>
      <dgm:spPr/>
      <dgm:t>
        <a:bodyPr/>
        <a:lstStyle/>
        <a:p>
          <a:endParaRPr lang="en-US"/>
        </a:p>
      </dgm:t>
    </dgm:pt>
    <dgm:pt modelId="{6A867E70-0096-4870-A6B3-E2E9FC213BC7}" type="sibTrans" cxnId="{06135499-148B-478D-8994-C6B3D11E4558}">
      <dgm:prSet/>
      <dgm:spPr/>
      <dgm:t>
        <a:bodyPr/>
        <a:lstStyle/>
        <a:p>
          <a:endParaRPr lang="en-US"/>
        </a:p>
      </dgm:t>
    </dgm:pt>
    <dgm:pt modelId="{5806080B-495C-46E0-AFF2-A2C96CCCC1B9}">
      <dgm:prSet/>
      <dgm:spPr/>
      <dgm:t>
        <a:bodyPr/>
        <a:lstStyle/>
        <a:p>
          <a:pPr rtl="0"/>
          <a:r>
            <a:rPr lang="en-US" dirty="0"/>
            <a:t>Often they will claim to be from a reputable software company.</a:t>
          </a:r>
        </a:p>
      </dgm:t>
    </dgm:pt>
    <dgm:pt modelId="{8C691211-E89C-40F7-AF36-3E74D58C1D4A}" type="parTrans" cxnId="{E2BC0D3D-23CA-4665-8870-EE3DBCBBFECF}">
      <dgm:prSet/>
      <dgm:spPr/>
      <dgm:t>
        <a:bodyPr/>
        <a:lstStyle/>
        <a:p>
          <a:endParaRPr lang="en-US"/>
        </a:p>
      </dgm:t>
    </dgm:pt>
    <dgm:pt modelId="{047D812E-DB7E-4FA0-A54B-848006CB4446}" type="sibTrans" cxnId="{E2BC0D3D-23CA-4665-8870-EE3DBCBBFECF}">
      <dgm:prSet/>
      <dgm:spPr/>
      <dgm:t>
        <a:bodyPr/>
        <a:lstStyle/>
        <a:p>
          <a:endParaRPr lang="en-US"/>
        </a:p>
      </dgm:t>
    </dgm:pt>
    <dgm:pt modelId="{24A88375-C717-4440-8259-E054FACC8CE9}" type="pres">
      <dgm:prSet presAssocID="{26C7A285-D015-42C5-8715-61D89824D864}" presName="Name0" presStyleCnt="0">
        <dgm:presLayoutVars>
          <dgm:dir/>
          <dgm:animLvl val="lvl"/>
          <dgm:resizeHandles val="exact"/>
        </dgm:presLayoutVars>
      </dgm:prSet>
      <dgm:spPr/>
      <dgm:t>
        <a:bodyPr/>
        <a:lstStyle/>
        <a:p>
          <a:endParaRPr lang="en-US"/>
        </a:p>
      </dgm:t>
    </dgm:pt>
    <dgm:pt modelId="{463015B0-72F3-4E67-94C3-D45412F00BD5}" type="pres">
      <dgm:prSet presAssocID="{997A1C30-6DAF-44AE-80F6-A3DE2B70F466}" presName="linNode" presStyleCnt="0"/>
      <dgm:spPr/>
    </dgm:pt>
    <dgm:pt modelId="{19E5AE3F-2A68-477C-9304-61E0E6FA048D}" type="pres">
      <dgm:prSet presAssocID="{997A1C30-6DAF-44AE-80F6-A3DE2B70F466}" presName="parentText" presStyleLbl="node1" presStyleIdx="0" presStyleCnt="1">
        <dgm:presLayoutVars>
          <dgm:chMax val="1"/>
          <dgm:bulletEnabled val="1"/>
        </dgm:presLayoutVars>
      </dgm:prSet>
      <dgm:spPr/>
      <dgm:t>
        <a:bodyPr/>
        <a:lstStyle/>
        <a:p>
          <a:endParaRPr lang="en-US"/>
        </a:p>
      </dgm:t>
    </dgm:pt>
    <dgm:pt modelId="{92A9CE86-2488-40AD-B87D-0455D30D176C}" type="pres">
      <dgm:prSet presAssocID="{997A1C30-6DAF-44AE-80F6-A3DE2B70F466}" presName="descendantText" presStyleLbl="alignAccFollowNode1" presStyleIdx="0" presStyleCnt="1">
        <dgm:presLayoutVars>
          <dgm:bulletEnabled val="1"/>
        </dgm:presLayoutVars>
      </dgm:prSet>
      <dgm:spPr/>
      <dgm:t>
        <a:bodyPr/>
        <a:lstStyle/>
        <a:p>
          <a:endParaRPr lang="en-US"/>
        </a:p>
      </dgm:t>
    </dgm:pt>
  </dgm:ptLst>
  <dgm:cxnLst>
    <dgm:cxn modelId="{CF81BDA3-6847-4A21-AA14-88A6F96C5420}" srcId="{997A1C30-6DAF-44AE-80F6-A3DE2B70F466}" destId="{99452EE8-61F8-4B22-991B-8A44A5BB2581}" srcOrd="1" destOrd="0" parTransId="{059958BA-F2E1-4431-A810-0F912E05E265}" sibTransId="{E3C771B7-F9CD-4EBB-8905-EB255609A8EE}"/>
    <dgm:cxn modelId="{8A782EF9-7C7C-4965-AA58-8BE5045F4A16}" srcId="{26C7A285-D015-42C5-8715-61D89824D864}" destId="{997A1C30-6DAF-44AE-80F6-A3DE2B70F466}" srcOrd="0" destOrd="0" parTransId="{4399D469-88CD-441C-A01C-FFA2AA845E5B}" sibTransId="{8BC0B564-B6A9-44D3-83CA-2B81DC34F25C}"/>
    <dgm:cxn modelId="{06135499-148B-478D-8994-C6B3D11E4558}" srcId="{997A1C30-6DAF-44AE-80F6-A3DE2B70F466}" destId="{E2372DB9-4AA1-4726-B5E3-D844F377411D}" srcOrd="2" destOrd="0" parTransId="{DF490655-B7C6-4087-B9D2-1BCA5AAFFB3D}" sibTransId="{6A867E70-0096-4870-A6B3-E2E9FC213BC7}"/>
    <dgm:cxn modelId="{6B4466C0-6DD0-4548-B799-9B7820FC9E70}" srcId="{997A1C30-6DAF-44AE-80F6-A3DE2B70F466}" destId="{277E1F92-5D17-46D3-B2D1-0CBBE24403A9}" srcOrd="0" destOrd="0" parTransId="{34CC4B69-6A98-4361-B245-0ED41BB4CD57}" sibTransId="{91A544F6-FB43-48D9-AFC6-3334ECD95B6C}"/>
    <dgm:cxn modelId="{376ADA8B-4EEA-48DE-AB4D-D8F47E8A4BAD}" type="presOf" srcId="{99452EE8-61F8-4B22-991B-8A44A5BB2581}" destId="{92A9CE86-2488-40AD-B87D-0455D30D176C}" srcOrd="0" destOrd="1" presId="urn:microsoft.com/office/officeart/2005/8/layout/vList5"/>
    <dgm:cxn modelId="{09557507-3B80-4F4D-B1EC-E55C5CAF9B1E}" type="presOf" srcId="{5806080B-495C-46E0-AFF2-A2C96CCCC1B9}" destId="{92A9CE86-2488-40AD-B87D-0455D30D176C}" srcOrd="0" destOrd="3" presId="urn:microsoft.com/office/officeart/2005/8/layout/vList5"/>
    <dgm:cxn modelId="{42506F5E-F3AB-42E6-A03E-C1F20B290AC9}" type="presOf" srcId="{277E1F92-5D17-46D3-B2D1-0CBBE24403A9}" destId="{92A9CE86-2488-40AD-B87D-0455D30D176C}" srcOrd="0" destOrd="0" presId="urn:microsoft.com/office/officeart/2005/8/layout/vList5"/>
    <dgm:cxn modelId="{6064C26C-45AE-4CEF-8C6D-6078CD24A6E3}" type="presOf" srcId="{997A1C30-6DAF-44AE-80F6-A3DE2B70F466}" destId="{19E5AE3F-2A68-477C-9304-61E0E6FA048D}" srcOrd="0" destOrd="0" presId="urn:microsoft.com/office/officeart/2005/8/layout/vList5"/>
    <dgm:cxn modelId="{E2BC0D3D-23CA-4665-8870-EE3DBCBBFECF}" srcId="{997A1C30-6DAF-44AE-80F6-A3DE2B70F466}" destId="{5806080B-495C-46E0-AFF2-A2C96CCCC1B9}" srcOrd="3" destOrd="0" parTransId="{8C691211-E89C-40F7-AF36-3E74D58C1D4A}" sibTransId="{047D812E-DB7E-4FA0-A54B-848006CB4446}"/>
    <dgm:cxn modelId="{CEE5AEF1-F58D-4D0D-8BF5-ED10DCCA89FB}" type="presOf" srcId="{26C7A285-D015-42C5-8715-61D89824D864}" destId="{24A88375-C717-4440-8259-E054FACC8CE9}" srcOrd="0" destOrd="0" presId="urn:microsoft.com/office/officeart/2005/8/layout/vList5"/>
    <dgm:cxn modelId="{B5D16CBE-E84A-4CE8-AD34-B6DD5BD67F0E}" type="presOf" srcId="{E2372DB9-4AA1-4726-B5E3-D844F377411D}" destId="{92A9CE86-2488-40AD-B87D-0455D30D176C}" srcOrd="0" destOrd="2" presId="urn:microsoft.com/office/officeart/2005/8/layout/vList5"/>
    <dgm:cxn modelId="{4CC01624-99C1-4BB3-9F7D-E54A98D59D43}" type="presParOf" srcId="{24A88375-C717-4440-8259-E054FACC8CE9}" destId="{463015B0-72F3-4E67-94C3-D45412F00BD5}" srcOrd="0" destOrd="0" presId="urn:microsoft.com/office/officeart/2005/8/layout/vList5"/>
    <dgm:cxn modelId="{FE85B077-A02F-4A03-BF7D-A3FBE67A3B84}" type="presParOf" srcId="{463015B0-72F3-4E67-94C3-D45412F00BD5}" destId="{19E5AE3F-2A68-477C-9304-61E0E6FA048D}" srcOrd="0" destOrd="0" presId="urn:microsoft.com/office/officeart/2005/8/layout/vList5"/>
    <dgm:cxn modelId="{242C32B5-3075-4A9B-B433-6E1AC660A10F}" type="presParOf" srcId="{463015B0-72F3-4E67-94C3-D45412F00BD5}" destId="{92A9CE86-2488-40AD-B87D-0455D30D176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C6A34E2-2A0C-4468-B61C-10193B12C77D}"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50227F11-101D-4FC8-BBE2-AF40B73C3F5A}">
      <dgm:prSet/>
      <dgm:spPr/>
      <dgm:t>
        <a:bodyPr/>
        <a:lstStyle/>
        <a:p>
          <a:pPr rtl="0"/>
          <a:r>
            <a:rPr lang="en-US" dirty="0"/>
            <a:t>International lottery and sweepstakes</a:t>
          </a:r>
        </a:p>
      </dgm:t>
    </dgm:pt>
    <dgm:pt modelId="{8D8D0D5B-B0F7-4C75-A4DD-347C8614BA2F}" type="parTrans" cxnId="{78B4AB32-0FD0-4E58-A2EC-B2E8BA62B36D}">
      <dgm:prSet/>
      <dgm:spPr/>
      <dgm:t>
        <a:bodyPr/>
        <a:lstStyle/>
        <a:p>
          <a:endParaRPr lang="en-US"/>
        </a:p>
      </dgm:t>
    </dgm:pt>
    <dgm:pt modelId="{BD40D2B7-48A6-4E7F-96AC-8A387B2CA8AF}" type="sibTrans" cxnId="{78B4AB32-0FD0-4E58-A2EC-B2E8BA62B36D}">
      <dgm:prSet/>
      <dgm:spPr/>
      <dgm:t>
        <a:bodyPr/>
        <a:lstStyle/>
        <a:p>
          <a:endParaRPr lang="en-US"/>
        </a:p>
      </dgm:t>
    </dgm:pt>
    <dgm:pt modelId="{DE5EF131-8397-43BA-A8B2-B44BC7EEED5E}">
      <dgm:prSet/>
      <dgm:spPr/>
      <dgm:t>
        <a:bodyPr/>
        <a:lstStyle/>
        <a:p>
          <a:pPr rtl="0"/>
          <a:r>
            <a:rPr lang="en-US"/>
            <a:t>You receive a phone call or letter stating that you have won a lottery or sweepstakes.</a:t>
          </a:r>
        </a:p>
      </dgm:t>
    </dgm:pt>
    <dgm:pt modelId="{12CF7A13-458E-4CC4-B487-5575A10F9EEC}" type="parTrans" cxnId="{75B6014C-EC86-419F-898F-95A0BC670D23}">
      <dgm:prSet/>
      <dgm:spPr/>
      <dgm:t>
        <a:bodyPr/>
        <a:lstStyle/>
        <a:p>
          <a:endParaRPr lang="en-US"/>
        </a:p>
      </dgm:t>
    </dgm:pt>
    <dgm:pt modelId="{2664A06A-F3A5-40E2-9107-F9663F584974}" type="sibTrans" cxnId="{75B6014C-EC86-419F-898F-95A0BC670D23}">
      <dgm:prSet/>
      <dgm:spPr/>
      <dgm:t>
        <a:bodyPr/>
        <a:lstStyle/>
        <a:p>
          <a:endParaRPr lang="en-US"/>
        </a:p>
      </dgm:t>
    </dgm:pt>
    <dgm:pt modelId="{01B4085C-8714-4553-AC09-83FE16A0ABC6}">
      <dgm:prSet/>
      <dgm:spPr/>
      <dgm:t>
        <a:bodyPr/>
        <a:lstStyle/>
        <a:p>
          <a:pPr rtl="0"/>
          <a:r>
            <a:rPr lang="en-US" dirty="0"/>
            <a:t>To receive your winnings -- all you have to do is pay “taxes” or “processing fees” via a wire transfer.</a:t>
          </a:r>
        </a:p>
      </dgm:t>
    </dgm:pt>
    <dgm:pt modelId="{2C92A41A-FD5A-40D0-A830-09ED08B14641}" type="parTrans" cxnId="{6296B11F-54C8-4048-AB23-34129B289D8E}">
      <dgm:prSet/>
      <dgm:spPr/>
      <dgm:t>
        <a:bodyPr/>
        <a:lstStyle/>
        <a:p>
          <a:endParaRPr lang="en-US"/>
        </a:p>
      </dgm:t>
    </dgm:pt>
    <dgm:pt modelId="{C87012C3-A7B7-4791-89CF-669374A54F7A}" type="sibTrans" cxnId="{6296B11F-54C8-4048-AB23-34129B289D8E}">
      <dgm:prSet/>
      <dgm:spPr/>
      <dgm:t>
        <a:bodyPr/>
        <a:lstStyle/>
        <a:p>
          <a:endParaRPr lang="en-US"/>
        </a:p>
      </dgm:t>
    </dgm:pt>
    <dgm:pt modelId="{43048736-1303-4352-A0E2-1400E1E615F6}">
      <dgm:prSet/>
      <dgm:spPr/>
      <dgm:t>
        <a:bodyPr/>
        <a:lstStyle/>
        <a:p>
          <a:pPr rtl="0"/>
          <a:r>
            <a:rPr lang="en-US" dirty="0"/>
            <a:t>In some cases, the letter will be accompanied by a counterfeit check, which you will be asked to deposit in your bank account. </a:t>
          </a:r>
        </a:p>
      </dgm:t>
    </dgm:pt>
    <dgm:pt modelId="{6F5EE51F-EA81-47DC-8540-880ECACF4EDD}" type="parTrans" cxnId="{55B1FE60-D1C7-4802-A1F7-BAAB63E88C29}">
      <dgm:prSet/>
      <dgm:spPr/>
      <dgm:t>
        <a:bodyPr/>
        <a:lstStyle/>
        <a:p>
          <a:endParaRPr lang="en-US"/>
        </a:p>
      </dgm:t>
    </dgm:pt>
    <dgm:pt modelId="{112A4EE0-F009-4BDD-A1CD-958AD78B0AF5}" type="sibTrans" cxnId="{55B1FE60-D1C7-4802-A1F7-BAAB63E88C29}">
      <dgm:prSet/>
      <dgm:spPr/>
      <dgm:t>
        <a:bodyPr/>
        <a:lstStyle/>
        <a:p>
          <a:endParaRPr lang="en-US"/>
        </a:p>
      </dgm:t>
    </dgm:pt>
    <dgm:pt modelId="{ADA561D1-71CA-42A3-8D46-2AB094BD30FB}" type="pres">
      <dgm:prSet presAssocID="{EC6A34E2-2A0C-4468-B61C-10193B12C77D}" presName="Name0" presStyleCnt="0">
        <dgm:presLayoutVars>
          <dgm:dir/>
          <dgm:animLvl val="lvl"/>
          <dgm:resizeHandles val="exact"/>
        </dgm:presLayoutVars>
      </dgm:prSet>
      <dgm:spPr/>
      <dgm:t>
        <a:bodyPr/>
        <a:lstStyle/>
        <a:p>
          <a:endParaRPr lang="en-US"/>
        </a:p>
      </dgm:t>
    </dgm:pt>
    <dgm:pt modelId="{03FD5778-570A-42D7-8815-3E047FE4810D}" type="pres">
      <dgm:prSet presAssocID="{50227F11-101D-4FC8-BBE2-AF40B73C3F5A}" presName="linNode" presStyleCnt="0"/>
      <dgm:spPr/>
    </dgm:pt>
    <dgm:pt modelId="{BEC25F39-6566-40B4-A820-0F525A26B81B}" type="pres">
      <dgm:prSet presAssocID="{50227F11-101D-4FC8-BBE2-AF40B73C3F5A}" presName="parentText" presStyleLbl="node1" presStyleIdx="0" presStyleCnt="1" custScaleX="133652">
        <dgm:presLayoutVars>
          <dgm:chMax val="1"/>
          <dgm:bulletEnabled val="1"/>
        </dgm:presLayoutVars>
      </dgm:prSet>
      <dgm:spPr/>
      <dgm:t>
        <a:bodyPr/>
        <a:lstStyle/>
        <a:p>
          <a:endParaRPr lang="en-US"/>
        </a:p>
      </dgm:t>
    </dgm:pt>
    <dgm:pt modelId="{7A7075B3-C048-4F36-BECA-F9DE5A0DE075}" type="pres">
      <dgm:prSet presAssocID="{50227F11-101D-4FC8-BBE2-AF40B73C3F5A}" presName="descendantText" presStyleLbl="alignAccFollowNode1" presStyleIdx="0" presStyleCnt="1" custScaleY="110294">
        <dgm:presLayoutVars>
          <dgm:bulletEnabled val="1"/>
        </dgm:presLayoutVars>
      </dgm:prSet>
      <dgm:spPr/>
      <dgm:t>
        <a:bodyPr/>
        <a:lstStyle/>
        <a:p>
          <a:endParaRPr lang="en-US"/>
        </a:p>
      </dgm:t>
    </dgm:pt>
  </dgm:ptLst>
  <dgm:cxnLst>
    <dgm:cxn modelId="{75B6014C-EC86-419F-898F-95A0BC670D23}" srcId="{50227F11-101D-4FC8-BBE2-AF40B73C3F5A}" destId="{DE5EF131-8397-43BA-A8B2-B44BC7EEED5E}" srcOrd="0" destOrd="0" parTransId="{12CF7A13-458E-4CC4-B487-5575A10F9EEC}" sibTransId="{2664A06A-F3A5-40E2-9107-F9663F584974}"/>
    <dgm:cxn modelId="{B18F8654-0465-4817-9C82-0A669BC46ACB}" type="presOf" srcId="{DE5EF131-8397-43BA-A8B2-B44BC7EEED5E}" destId="{7A7075B3-C048-4F36-BECA-F9DE5A0DE075}" srcOrd="0" destOrd="0" presId="urn:microsoft.com/office/officeart/2005/8/layout/vList5"/>
    <dgm:cxn modelId="{A78E3F80-303F-41BA-AC3F-0664B96848F9}" type="presOf" srcId="{50227F11-101D-4FC8-BBE2-AF40B73C3F5A}" destId="{BEC25F39-6566-40B4-A820-0F525A26B81B}" srcOrd="0" destOrd="0" presId="urn:microsoft.com/office/officeart/2005/8/layout/vList5"/>
    <dgm:cxn modelId="{78B4AB32-0FD0-4E58-A2EC-B2E8BA62B36D}" srcId="{EC6A34E2-2A0C-4468-B61C-10193B12C77D}" destId="{50227F11-101D-4FC8-BBE2-AF40B73C3F5A}" srcOrd="0" destOrd="0" parTransId="{8D8D0D5B-B0F7-4C75-A4DD-347C8614BA2F}" sibTransId="{BD40D2B7-48A6-4E7F-96AC-8A387B2CA8AF}"/>
    <dgm:cxn modelId="{6296B11F-54C8-4048-AB23-34129B289D8E}" srcId="{50227F11-101D-4FC8-BBE2-AF40B73C3F5A}" destId="{01B4085C-8714-4553-AC09-83FE16A0ABC6}" srcOrd="1" destOrd="0" parTransId="{2C92A41A-FD5A-40D0-A830-09ED08B14641}" sibTransId="{C87012C3-A7B7-4791-89CF-669374A54F7A}"/>
    <dgm:cxn modelId="{197108F4-12D2-49F1-B0EE-60E7935D1865}" type="presOf" srcId="{EC6A34E2-2A0C-4468-B61C-10193B12C77D}" destId="{ADA561D1-71CA-42A3-8D46-2AB094BD30FB}" srcOrd="0" destOrd="0" presId="urn:microsoft.com/office/officeart/2005/8/layout/vList5"/>
    <dgm:cxn modelId="{55B1FE60-D1C7-4802-A1F7-BAAB63E88C29}" srcId="{50227F11-101D-4FC8-BBE2-AF40B73C3F5A}" destId="{43048736-1303-4352-A0E2-1400E1E615F6}" srcOrd="2" destOrd="0" parTransId="{6F5EE51F-EA81-47DC-8540-880ECACF4EDD}" sibTransId="{112A4EE0-F009-4BDD-A1CD-958AD78B0AF5}"/>
    <dgm:cxn modelId="{15D3F3B7-D703-4237-BE3F-AC5BFAAA5387}" type="presOf" srcId="{01B4085C-8714-4553-AC09-83FE16A0ABC6}" destId="{7A7075B3-C048-4F36-BECA-F9DE5A0DE075}" srcOrd="0" destOrd="1" presId="urn:microsoft.com/office/officeart/2005/8/layout/vList5"/>
    <dgm:cxn modelId="{5F554695-C2C1-4B35-963D-18605CB3D7E0}" type="presOf" srcId="{43048736-1303-4352-A0E2-1400E1E615F6}" destId="{7A7075B3-C048-4F36-BECA-F9DE5A0DE075}" srcOrd="0" destOrd="2" presId="urn:microsoft.com/office/officeart/2005/8/layout/vList5"/>
    <dgm:cxn modelId="{F0ABDCBE-F867-4344-9782-A5BE771A967E}" type="presParOf" srcId="{ADA561D1-71CA-42A3-8D46-2AB094BD30FB}" destId="{03FD5778-570A-42D7-8815-3E047FE4810D}" srcOrd="0" destOrd="0" presId="urn:microsoft.com/office/officeart/2005/8/layout/vList5"/>
    <dgm:cxn modelId="{7EEF7171-74D5-4E04-BD82-BC69CBC46F39}" type="presParOf" srcId="{03FD5778-570A-42D7-8815-3E047FE4810D}" destId="{BEC25F39-6566-40B4-A820-0F525A26B81B}" srcOrd="0" destOrd="0" presId="urn:microsoft.com/office/officeart/2005/8/layout/vList5"/>
    <dgm:cxn modelId="{DA93575A-ECAB-479F-AD88-8BE4E2687FB7}" type="presParOf" srcId="{03FD5778-570A-42D7-8815-3E047FE4810D}" destId="{7A7075B3-C048-4F36-BECA-F9DE5A0DE0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9548B35-1DCC-405C-802D-0D339E6B522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CB2DDDE-B1A2-4DAC-9180-A81F75483E8C}">
      <dgm:prSet/>
      <dgm:spPr/>
      <dgm:t>
        <a:bodyPr/>
        <a:lstStyle/>
        <a:p>
          <a:pPr rtl="0"/>
          <a:r>
            <a:rPr lang="en-US" dirty="0"/>
            <a:t>Prize promotions – Promoters must:</a:t>
          </a:r>
        </a:p>
      </dgm:t>
    </dgm:pt>
    <dgm:pt modelId="{3C6FDF34-40C3-4BC3-936A-988C88D8729B}" type="parTrans" cxnId="{57825345-87AB-4199-AA5E-3D22C53D4453}">
      <dgm:prSet/>
      <dgm:spPr/>
      <dgm:t>
        <a:bodyPr/>
        <a:lstStyle/>
        <a:p>
          <a:endParaRPr lang="en-US"/>
        </a:p>
      </dgm:t>
    </dgm:pt>
    <dgm:pt modelId="{15398ADC-CD15-4316-9844-58C90330ECE6}" type="sibTrans" cxnId="{57825345-87AB-4199-AA5E-3D22C53D4453}">
      <dgm:prSet/>
      <dgm:spPr/>
      <dgm:t>
        <a:bodyPr/>
        <a:lstStyle/>
        <a:p>
          <a:endParaRPr lang="en-US"/>
        </a:p>
      </dgm:t>
    </dgm:pt>
    <dgm:pt modelId="{3B321544-2D74-4750-BE47-F1960A87EE1B}">
      <dgm:prSet/>
      <dgm:spPr/>
      <dgm:t>
        <a:bodyPr/>
        <a:lstStyle/>
        <a:p>
          <a:pPr rtl="0"/>
          <a:r>
            <a:rPr lang="en-US"/>
            <a:t>Tell you the odds of winning.</a:t>
          </a:r>
        </a:p>
      </dgm:t>
    </dgm:pt>
    <dgm:pt modelId="{B7CC83C1-6F09-432F-B863-FA4759C4A93B}" type="parTrans" cxnId="{5B681375-CB6A-46A4-AACB-8D2244F7E6B9}">
      <dgm:prSet/>
      <dgm:spPr/>
      <dgm:t>
        <a:bodyPr/>
        <a:lstStyle/>
        <a:p>
          <a:endParaRPr lang="en-US"/>
        </a:p>
      </dgm:t>
    </dgm:pt>
    <dgm:pt modelId="{642D2E89-A62B-4BFE-AACB-9643429B22EF}" type="sibTrans" cxnId="{5B681375-CB6A-46A4-AACB-8D2244F7E6B9}">
      <dgm:prSet/>
      <dgm:spPr/>
      <dgm:t>
        <a:bodyPr/>
        <a:lstStyle/>
        <a:p>
          <a:endParaRPr lang="en-US"/>
        </a:p>
      </dgm:t>
    </dgm:pt>
    <dgm:pt modelId="{97ABE91B-0B6D-4BD3-85BA-7844DBDC9FEE}">
      <dgm:prSet/>
      <dgm:spPr/>
      <dgm:t>
        <a:bodyPr/>
        <a:lstStyle/>
        <a:p>
          <a:pPr rtl="0"/>
          <a:r>
            <a:rPr lang="en-US"/>
            <a:t>Tell you what you pay or the conditions to receive the prize.</a:t>
          </a:r>
        </a:p>
      </dgm:t>
    </dgm:pt>
    <dgm:pt modelId="{4DF76CCD-68DF-4A39-9802-07E620A6929E}" type="parTrans" cxnId="{0E341849-F7B1-481B-A5A5-E777F016EFA4}">
      <dgm:prSet/>
      <dgm:spPr/>
      <dgm:t>
        <a:bodyPr/>
        <a:lstStyle/>
        <a:p>
          <a:endParaRPr lang="en-US"/>
        </a:p>
      </dgm:t>
    </dgm:pt>
    <dgm:pt modelId="{77DA13B8-0956-4A39-9328-03C245A00C9F}" type="sibTrans" cxnId="{0E341849-F7B1-481B-A5A5-E777F016EFA4}">
      <dgm:prSet/>
      <dgm:spPr/>
      <dgm:t>
        <a:bodyPr/>
        <a:lstStyle/>
        <a:p>
          <a:endParaRPr lang="en-US"/>
        </a:p>
      </dgm:t>
    </dgm:pt>
    <dgm:pt modelId="{92A3E4CB-C226-485F-8A9F-9252A77526BD}">
      <dgm:prSet/>
      <dgm:spPr/>
      <dgm:t>
        <a:bodyPr/>
        <a:lstStyle/>
        <a:p>
          <a:pPr rtl="0"/>
          <a:r>
            <a:rPr lang="en-US"/>
            <a:t>Not imply that you won or are close to winning unless it is true.</a:t>
          </a:r>
        </a:p>
      </dgm:t>
    </dgm:pt>
    <dgm:pt modelId="{2F797D9D-A5A1-461F-B8FC-03AAAD17ECED}" type="parTrans" cxnId="{B6E8BB82-3C9C-4BAB-B782-47DC3BF69339}">
      <dgm:prSet/>
      <dgm:spPr/>
      <dgm:t>
        <a:bodyPr/>
        <a:lstStyle/>
        <a:p>
          <a:endParaRPr lang="en-US"/>
        </a:p>
      </dgm:t>
    </dgm:pt>
    <dgm:pt modelId="{39814280-02BE-4740-84D4-5E5864FF7B1B}" type="sibTrans" cxnId="{B6E8BB82-3C9C-4BAB-B782-47DC3BF69339}">
      <dgm:prSet/>
      <dgm:spPr/>
      <dgm:t>
        <a:bodyPr/>
        <a:lstStyle/>
        <a:p>
          <a:endParaRPr lang="en-US"/>
        </a:p>
      </dgm:t>
    </dgm:pt>
    <dgm:pt modelId="{3C9A771F-9DA5-47F5-B552-5E2EBC90F845}">
      <dgm:prSet/>
      <dgm:spPr/>
      <dgm:t>
        <a:bodyPr/>
        <a:lstStyle/>
        <a:p>
          <a:pPr rtl="0"/>
          <a:r>
            <a:rPr lang="en-US"/>
            <a:t>Not require you to purchase something to enter the contest.</a:t>
          </a:r>
        </a:p>
      </dgm:t>
    </dgm:pt>
    <dgm:pt modelId="{26DF9AE4-CCA9-4F86-A9F7-BF98B25F1D85}" type="parTrans" cxnId="{A8E433C9-AE0E-4A94-AA4B-E6089D0D11B6}">
      <dgm:prSet/>
      <dgm:spPr/>
      <dgm:t>
        <a:bodyPr/>
        <a:lstStyle/>
        <a:p>
          <a:endParaRPr lang="en-US"/>
        </a:p>
      </dgm:t>
    </dgm:pt>
    <dgm:pt modelId="{3331CCAB-CBD1-4985-A841-B42D420CFBF0}" type="sibTrans" cxnId="{A8E433C9-AE0E-4A94-AA4B-E6089D0D11B6}">
      <dgm:prSet/>
      <dgm:spPr/>
      <dgm:t>
        <a:bodyPr/>
        <a:lstStyle/>
        <a:p>
          <a:endParaRPr lang="en-US"/>
        </a:p>
      </dgm:t>
    </dgm:pt>
    <dgm:pt modelId="{71A6CDB0-C009-44CE-B7F3-04B1F7FEAF30}">
      <dgm:prSet/>
      <dgm:spPr/>
      <dgm:t>
        <a:bodyPr/>
        <a:lstStyle/>
        <a:p>
          <a:pPr rtl="0"/>
          <a:r>
            <a:rPr lang="en-US"/>
            <a:t>Not represent that they are endorsed by or associated with the government.</a:t>
          </a:r>
        </a:p>
      </dgm:t>
    </dgm:pt>
    <dgm:pt modelId="{265F13B8-1E6A-46A3-8150-BDB6D26785A5}" type="parTrans" cxnId="{FCFAF09A-3A5B-4E5A-ABA9-9C7EAC710425}">
      <dgm:prSet/>
      <dgm:spPr/>
      <dgm:t>
        <a:bodyPr/>
        <a:lstStyle/>
        <a:p>
          <a:endParaRPr lang="en-US"/>
        </a:p>
      </dgm:t>
    </dgm:pt>
    <dgm:pt modelId="{B1E868A9-2D31-4E85-A8C3-60D16B2CDFEC}" type="sibTrans" cxnId="{FCFAF09A-3A5B-4E5A-ABA9-9C7EAC710425}">
      <dgm:prSet/>
      <dgm:spPr/>
      <dgm:t>
        <a:bodyPr/>
        <a:lstStyle/>
        <a:p>
          <a:endParaRPr lang="en-US"/>
        </a:p>
      </dgm:t>
    </dgm:pt>
    <dgm:pt modelId="{0E87B866-951B-4787-9738-126A57FB7CC9}" type="pres">
      <dgm:prSet presAssocID="{09548B35-1DCC-405C-802D-0D339E6B5228}" presName="Name0" presStyleCnt="0">
        <dgm:presLayoutVars>
          <dgm:dir/>
          <dgm:animLvl val="lvl"/>
          <dgm:resizeHandles val="exact"/>
        </dgm:presLayoutVars>
      </dgm:prSet>
      <dgm:spPr/>
      <dgm:t>
        <a:bodyPr/>
        <a:lstStyle/>
        <a:p>
          <a:endParaRPr lang="en-US"/>
        </a:p>
      </dgm:t>
    </dgm:pt>
    <dgm:pt modelId="{96C2C3D2-7D4C-4CEE-B744-14EFB491202D}" type="pres">
      <dgm:prSet presAssocID="{6CB2DDDE-B1A2-4DAC-9180-A81F75483E8C}" presName="linNode" presStyleCnt="0"/>
      <dgm:spPr/>
    </dgm:pt>
    <dgm:pt modelId="{2E17D7FA-5992-4676-A59A-22777C5397F3}" type="pres">
      <dgm:prSet presAssocID="{6CB2DDDE-B1A2-4DAC-9180-A81F75483E8C}" presName="parentText" presStyleLbl="node1" presStyleIdx="0" presStyleCnt="1">
        <dgm:presLayoutVars>
          <dgm:chMax val="1"/>
          <dgm:bulletEnabled val="1"/>
        </dgm:presLayoutVars>
      </dgm:prSet>
      <dgm:spPr/>
      <dgm:t>
        <a:bodyPr/>
        <a:lstStyle/>
        <a:p>
          <a:endParaRPr lang="en-US"/>
        </a:p>
      </dgm:t>
    </dgm:pt>
    <dgm:pt modelId="{749DAD4B-2926-471F-87F7-A3C41CD95098}" type="pres">
      <dgm:prSet presAssocID="{6CB2DDDE-B1A2-4DAC-9180-A81F75483E8C}" presName="descendantText" presStyleLbl="alignAccFollowNode1" presStyleIdx="0" presStyleCnt="1">
        <dgm:presLayoutVars>
          <dgm:bulletEnabled val="1"/>
        </dgm:presLayoutVars>
      </dgm:prSet>
      <dgm:spPr/>
      <dgm:t>
        <a:bodyPr/>
        <a:lstStyle/>
        <a:p>
          <a:endParaRPr lang="en-US"/>
        </a:p>
      </dgm:t>
    </dgm:pt>
  </dgm:ptLst>
  <dgm:cxnLst>
    <dgm:cxn modelId="{76823B6F-871D-42DE-85D9-AADF40181C2B}" type="presOf" srcId="{71A6CDB0-C009-44CE-B7F3-04B1F7FEAF30}" destId="{749DAD4B-2926-471F-87F7-A3C41CD95098}" srcOrd="0" destOrd="4" presId="urn:microsoft.com/office/officeart/2005/8/layout/vList5"/>
    <dgm:cxn modelId="{57825345-87AB-4199-AA5E-3D22C53D4453}" srcId="{09548B35-1DCC-405C-802D-0D339E6B5228}" destId="{6CB2DDDE-B1A2-4DAC-9180-A81F75483E8C}" srcOrd="0" destOrd="0" parTransId="{3C6FDF34-40C3-4BC3-936A-988C88D8729B}" sibTransId="{15398ADC-CD15-4316-9844-58C90330ECE6}"/>
    <dgm:cxn modelId="{5B681375-CB6A-46A4-AACB-8D2244F7E6B9}" srcId="{6CB2DDDE-B1A2-4DAC-9180-A81F75483E8C}" destId="{3B321544-2D74-4750-BE47-F1960A87EE1B}" srcOrd="0" destOrd="0" parTransId="{B7CC83C1-6F09-432F-B863-FA4759C4A93B}" sibTransId="{642D2E89-A62B-4BFE-AACB-9643429B22EF}"/>
    <dgm:cxn modelId="{FCFAF09A-3A5B-4E5A-ABA9-9C7EAC710425}" srcId="{6CB2DDDE-B1A2-4DAC-9180-A81F75483E8C}" destId="{71A6CDB0-C009-44CE-B7F3-04B1F7FEAF30}" srcOrd="4" destOrd="0" parTransId="{265F13B8-1E6A-46A3-8150-BDB6D26785A5}" sibTransId="{B1E868A9-2D31-4E85-A8C3-60D16B2CDFEC}"/>
    <dgm:cxn modelId="{ADE9F1DD-FCCD-47E5-9F8F-E3028E928416}" type="presOf" srcId="{92A3E4CB-C226-485F-8A9F-9252A77526BD}" destId="{749DAD4B-2926-471F-87F7-A3C41CD95098}" srcOrd="0" destOrd="2" presId="urn:microsoft.com/office/officeart/2005/8/layout/vList5"/>
    <dgm:cxn modelId="{2823696A-BB6D-4EB3-9CA4-6DC2B3684C4B}" type="presOf" srcId="{3C9A771F-9DA5-47F5-B552-5E2EBC90F845}" destId="{749DAD4B-2926-471F-87F7-A3C41CD95098}" srcOrd="0" destOrd="3" presId="urn:microsoft.com/office/officeart/2005/8/layout/vList5"/>
    <dgm:cxn modelId="{1E419903-5AC2-421C-897D-44B2EC176287}" type="presOf" srcId="{97ABE91B-0B6D-4BD3-85BA-7844DBDC9FEE}" destId="{749DAD4B-2926-471F-87F7-A3C41CD95098}" srcOrd="0" destOrd="1" presId="urn:microsoft.com/office/officeart/2005/8/layout/vList5"/>
    <dgm:cxn modelId="{A8E433C9-AE0E-4A94-AA4B-E6089D0D11B6}" srcId="{6CB2DDDE-B1A2-4DAC-9180-A81F75483E8C}" destId="{3C9A771F-9DA5-47F5-B552-5E2EBC90F845}" srcOrd="3" destOrd="0" parTransId="{26DF9AE4-CCA9-4F86-A9F7-BF98B25F1D85}" sibTransId="{3331CCAB-CBD1-4985-A841-B42D420CFBF0}"/>
    <dgm:cxn modelId="{7B960029-5414-4599-8D81-B872C934A062}" type="presOf" srcId="{09548B35-1DCC-405C-802D-0D339E6B5228}" destId="{0E87B866-951B-4787-9738-126A57FB7CC9}" srcOrd="0" destOrd="0" presId="urn:microsoft.com/office/officeart/2005/8/layout/vList5"/>
    <dgm:cxn modelId="{6583D410-4C20-476D-A6C6-EB3719B71DFB}" type="presOf" srcId="{3B321544-2D74-4750-BE47-F1960A87EE1B}" destId="{749DAD4B-2926-471F-87F7-A3C41CD95098}" srcOrd="0" destOrd="0" presId="urn:microsoft.com/office/officeart/2005/8/layout/vList5"/>
    <dgm:cxn modelId="{B6E8BB82-3C9C-4BAB-B782-47DC3BF69339}" srcId="{6CB2DDDE-B1A2-4DAC-9180-A81F75483E8C}" destId="{92A3E4CB-C226-485F-8A9F-9252A77526BD}" srcOrd="2" destOrd="0" parTransId="{2F797D9D-A5A1-461F-B8FC-03AAAD17ECED}" sibTransId="{39814280-02BE-4740-84D4-5E5864FF7B1B}"/>
    <dgm:cxn modelId="{0E341849-F7B1-481B-A5A5-E777F016EFA4}" srcId="{6CB2DDDE-B1A2-4DAC-9180-A81F75483E8C}" destId="{97ABE91B-0B6D-4BD3-85BA-7844DBDC9FEE}" srcOrd="1" destOrd="0" parTransId="{4DF76CCD-68DF-4A39-9802-07E620A6929E}" sibTransId="{77DA13B8-0956-4A39-9328-03C245A00C9F}"/>
    <dgm:cxn modelId="{FBC40E60-2465-4ABA-B0FF-0F7C578E0465}" type="presOf" srcId="{6CB2DDDE-B1A2-4DAC-9180-A81F75483E8C}" destId="{2E17D7FA-5992-4676-A59A-22777C5397F3}" srcOrd="0" destOrd="0" presId="urn:microsoft.com/office/officeart/2005/8/layout/vList5"/>
    <dgm:cxn modelId="{263C2DD0-654F-4EE6-8E19-F3FA42CCB71C}" type="presParOf" srcId="{0E87B866-951B-4787-9738-126A57FB7CC9}" destId="{96C2C3D2-7D4C-4CEE-B744-14EFB491202D}" srcOrd="0" destOrd="0" presId="urn:microsoft.com/office/officeart/2005/8/layout/vList5"/>
    <dgm:cxn modelId="{9A5EB3F8-CC64-45B4-920F-9DA908247B30}" type="presParOf" srcId="{96C2C3D2-7D4C-4CEE-B744-14EFB491202D}" destId="{2E17D7FA-5992-4676-A59A-22777C5397F3}" srcOrd="0" destOrd="0" presId="urn:microsoft.com/office/officeart/2005/8/layout/vList5"/>
    <dgm:cxn modelId="{385E9514-A4B4-4E05-83A6-C18D7A763D7A}" type="presParOf" srcId="{96C2C3D2-7D4C-4CEE-B744-14EFB491202D}" destId="{749DAD4B-2926-471F-87F7-A3C41CD9509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7CCFC-4DF1-49E1-A89E-E55CF0B7345D}" type="doc">
      <dgm:prSet loTypeId="urn:microsoft.com/office/officeart/2005/8/layout/venn1" loCatId="relationship" qsTypeId="urn:microsoft.com/office/officeart/2005/8/quickstyle/simple1" qsCatId="simple" csTypeId="urn:microsoft.com/office/officeart/2005/8/colors/accent0_3" csCatId="mainScheme" phldr="1"/>
      <dgm:spPr/>
      <dgm:t>
        <a:bodyPr/>
        <a:lstStyle/>
        <a:p>
          <a:endParaRPr lang="en-US"/>
        </a:p>
      </dgm:t>
    </dgm:pt>
    <dgm:pt modelId="{D5EF1D04-1119-496F-941C-089FB49A5033}">
      <dgm:prSet/>
      <dgm:spPr/>
      <dgm:t>
        <a:bodyPr/>
        <a:lstStyle/>
        <a:p>
          <a:pPr rtl="0"/>
          <a:r>
            <a:rPr lang="en-US" dirty="0">
              <a:solidFill>
                <a:srgbClr val="FF0000"/>
              </a:solidFill>
            </a:rPr>
            <a:t>Mediates consumer complaints</a:t>
          </a:r>
        </a:p>
      </dgm:t>
    </dgm:pt>
    <dgm:pt modelId="{96116CB6-F1B7-4445-9F9A-E101C7DBB14F}" type="parTrans" cxnId="{0BAE8231-89C5-440B-B694-520862F3F171}">
      <dgm:prSet/>
      <dgm:spPr/>
      <dgm:t>
        <a:bodyPr/>
        <a:lstStyle/>
        <a:p>
          <a:endParaRPr lang="en-US"/>
        </a:p>
      </dgm:t>
    </dgm:pt>
    <dgm:pt modelId="{18B21C67-E2E6-499B-8E3D-6D42A172BB25}" type="sibTrans" cxnId="{0BAE8231-89C5-440B-B694-520862F3F171}">
      <dgm:prSet/>
      <dgm:spPr/>
      <dgm:t>
        <a:bodyPr/>
        <a:lstStyle/>
        <a:p>
          <a:endParaRPr lang="en-US"/>
        </a:p>
      </dgm:t>
    </dgm:pt>
    <dgm:pt modelId="{60C56E86-B947-4F95-B247-9F6BCD903D86}">
      <dgm:prSet/>
      <dgm:spPr/>
      <dgm:t>
        <a:bodyPr/>
        <a:lstStyle/>
        <a:p>
          <a:pPr rtl="0"/>
          <a:r>
            <a:rPr lang="en-US" dirty="0"/>
            <a:t>Investigates violations of the law</a:t>
          </a:r>
        </a:p>
      </dgm:t>
    </dgm:pt>
    <dgm:pt modelId="{7E016475-504F-412F-A637-8C4EF62543F1}" type="parTrans" cxnId="{6F92E023-52BC-4B3E-9644-0CA40B4E1C19}">
      <dgm:prSet/>
      <dgm:spPr/>
      <dgm:t>
        <a:bodyPr/>
        <a:lstStyle/>
        <a:p>
          <a:endParaRPr lang="en-US"/>
        </a:p>
      </dgm:t>
    </dgm:pt>
    <dgm:pt modelId="{00E88BBB-304E-472A-B75F-831DA076BB18}" type="sibTrans" cxnId="{6F92E023-52BC-4B3E-9644-0CA40B4E1C19}">
      <dgm:prSet/>
      <dgm:spPr/>
      <dgm:t>
        <a:bodyPr/>
        <a:lstStyle/>
        <a:p>
          <a:endParaRPr lang="en-US"/>
        </a:p>
      </dgm:t>
    </dgm:pt>
    <dgm:pt modelId="{A19D20AE-5269-4504-9A65-52EE3FD46B13}">
      <dgm:prSet/>
      <dgm:spPr/>
      <dgm:t>
        <a:bodyPr/>
        <a:lstStyle/>
        <a:p>
          <a:pPr rtl="0"/>
          <a:r>
            <a:rPr lang="en-US" dirty="0"/>
            <a:t>Reports results</a:t>
          </a:r>
        </a:p>
      </dgm:t>
    </dgm:pt>
    <dgm:pt modelId="{5E0A511F-DB8B-4B5C-AD61-83BB326F5950}" type="parTrans" cxnId="{AB9FE046-1AC4-4568-A31F-E3EBBD1C9A47}">
      <dgm:prSet/>
      <dgm:spPr/>
      <dgm:t>
        <a:bodyPr/>
        <a:lstStyle/>
        <a:p>
          <a:endParaRPr lang="en-US"/>
        </a:p>
      </dgm:t>
    </dgm:pt>
    <dgm:pt modelId="{0492A94A-D24F-4C98-9345-4ABF3702D2B2}" type="sibTrans" cxnId="{AB9FE046-1AC4-4568-A31F-E3EBBD1C9A47}">
      <dgm:prSet/>
      <dgm:spPr/>
      <dgm:t>
        <a:bodyPr/>
        <a:lstStyle/>
        <a:p>
          <a:endParaRPr lang="en-US"/>
        </a:p>
      </dgm:t>
    </dgm:pt>
    <dgm:pt modelId="{6F94D61C-3F60-4A76-B7BF-29C734DF9FF8}">
      <dgm:prSet/>
      <dgm:spPr/>
      <dgm:t>
        <a:bodyPr/>
        <a:lstStyle/>
        <a:p>
          <a:pPr rtl="0"/>
          <a:r>
            <a:rPr lang="en-US" dirty="0"/>
            <a:t>Advocates for consumers</a:t>
          </a:r>
        </a:p>
      </dgm:t>
    </dgm:pt>
    <dgm:pt modelId="{07072D0C-3013-46C9-9581-E8658E9700BB}" type="parTrans" cxnId="{0A3B684C-5D34-40F7-B4C0-3E3EE7025FCD}">
      <dgm:prSet/>
      <dgm:spPr/>
      <dgm:t>
        <a:bodyPr/>
        <a:lstStyle/>
        <a:p>
          <a:endParaRPr lang="en-US"/>
        </a:p>
      </dgm:t>
    </dgm:pt>
    <dgm:pt modelId="{F63AE6A5-C77E-4452-87FA-E9A65D57C613}" type="sibTrans" cxnId="{0A3B684C-5D34-40F7-B4C0-3E3EE7025FCD}">
      <dgm:prSet/>
      <dgm:spPr/>
      <dgm:t>
        <a:bodyPr/>
        <a:lstStyle/>
        <a:p>
          <a:endParaRPr lang="en-US"/>
        </a:p>
      </dgm:t>
    </dgm:pt>
    <dgm:pt modelId="{84C27CC5-51E9-4F34-B5C4-9B37AB4ABA7C}">
      <dgm:prSet/>
      <dgm:spPr/>
      <dgm:t>
        <a:bodyPr/>
        <a:lstStyle/>
        <a:p>
          <a:pPr rtl="0"/>
          <a:r>
            <a:rPr lang="en-US" dirty="0"/>
            <a:t>Educates consumers and businesses about fair business practices</a:t>
          </a:r>
        </a:p>
      </dgm:t>
    </dgm:pt>
    <dgm:pt modelId="{76961093-ECF8-4EC8-9545-55DFE92B36DE}" type="parTrans" cxnId="{03DCB997-3A35-47A6-A1AA-A3782B1B6DF4}">
      <dgm:prSet/>
      <dgm:spPr/>
      <dgm:t>
        <a:bodyPr/>
        <a:lstStyle/>
        <a:p>
          <a:endParaRPr lang="en-US"/>
        </a:p>
      </dgm:t>
    </dgm:pt>
    <dgm:pt modelId="{949970AF-2190-4A8E-B6A1-2F115D64FE36}" type="sibTrans" cxnId="{03DCB997-3A35-47A6-A1AA-A3782B1B6DF4}">
      <dgm:prSet/>
      <dgm:spPr/>
      <dgm:t>
        <a:bodyPr/>
        <a:lstStyle/>
        <a:p>
          <a:endParaRPr lang="en-US"/>
        </a:p>
      </dgm:t>
    </dgm:pt>
    <dgm:pt modelId="{AD452501-2B1E-4295-AB64-E7E978885BFB}">
      <dgm:prSet/>
      <dgm:spPr/>
      <dgm:t>
        <a:bodyPr/>
        <a:lstStyle/>
        <a:p>
          <a:pPr rtl="0"/>
          <a:r>
            <a:rPr lang="en-US" dirty="0"/>
            <a:t>Prosecutes civil cases on behalf of the consumer public</a:t>
          </a:r>
        </a:p>
      </dgm:t>
    </dgm:pt>
    <dgm:pt modelId="{EA7BBF49-4331-48D8-B7C3-1C58BEEC7E09}" type="parTrans" cxnId="{963837D1-91A5-4481-A70E-EEDAC284C2F9}">
      <dgm:prSet/>
      <dgm:spPr/>
      <dgm:t>
        <a:bodyPr/>
        <a:lstStyle/>
        <a:p>
          <a:endParaRPr lang="en-US"/>
        </a:p>
      </dgm:t>
    </dgm:pt>
    <dgm:pt modelId="{352BF8D7-0BC3-4BD0-ADC3-F299F1452D0D}" type="sibTrans" cxnId="{963837D1-91A5-4481-A70E-EEDAC284C2F9}">
      <dgm:prSet/>
      <dgm:spPr/>
      <dgm:t>
        <a:bodyPr/>
        <a:lstStyle/>
        <a:p>
          <a:endParaRPr lang="en-US"/>
        </a:p>
      </dgm:t>
    </dgm:pt>
    <dgm:pt modelId="{CE9BA430-5969-4C67-B2FC-E5B9C69C2D56}" type="pres">
      <dgm:prSet presAssocID="{BAA7CCFC-4DF1-49E1-A89E-E55CF0B7345D}" presName="compositeShape" presStyleCnt="0">
        <dgm:presLayoutVars>
          <dgm:chMax val="7"/>
          <dgm:dir/>
          <dgm:resizeHandles val="exact"/>
        </dgm:presLayoutVars>
      </dgm:prSet>
      <dgm:spPr/>
      <dgm:t>
        <a:bodyPr/>
        <a:lstStyle/>
        <a:p>
          <a:endParaRPr lang="en-US"/>
        </a:p>
      </dgm:t>
    </dgm:pt>
    <dgm:pt modelId="{56027E98-5E26-4C54-BCF3-649C17D99AA4}" type="pres">
      <dgm:prSet presAssocID="{D5EF1D04-1119-496F-941C-089FB49A5033}" presName="circ1" presStyleLbl="vennNode1" presStyleIdx="0" presStyleCnt="6"/>
      <dgm:spPr/>
    </dgm:pt>
    <dgm:pt modelId="{1A1699BC-30E7-4A5D-830F-39544234B222}" type="pres">
      <dgm:prSet presAssocID="{D5EF1D04-1119-496F-941C-089FB49A5033}" presName="circ1Tx" presStyleLbl="revTx" presStyleIdx="0" presStyleCnt="0">
        <dgm:presLayoutVars>
          <dgm:chMax val="0"/>
          <dgm:chPref val="0"/>
          <dgm:bulletEnabled val="1"/>
        </dgm:presLayoutVars>
      </dgm:prSet>
      <dgm:spPr/>
      <dgm:t>
        <a:bodyPr/>
        <a:lstStyle/>
        <a:p>
          <a:endParaRPr lang="en-US"/>
        </a:p>
      </dgm:t>
    </dgm:pt>
    <dgm:pt modelId="{D119A8BA-C6F4-49C1-9EBF-18E7FD5A8478}" type="pres">
      <dgm:prSet presAssocID="{60C56E86-B947-4F95-B247-9F6BCD903D86}" presName="circ2" presStyleLbl="vennNode1" presStyleIdx="1" presStyleCnt="6"/>
      <dgm:spPr/>
    </dgm:pt>
    <dgm:pt modelId="{D38CE95E-8750-4BFC-BFAB-BE0CCB98BAC4}" type="pres">
      <dgm:prSet presAssocID="{60C56E86-B947-4F95-B247-9F6BCD903D86}" presName="circ2Tx" presStyleLbl="revTx" presStyleIdx="0" presStyleCnt="0">
        <dgm:presLayoutVars>
          <dgm:chMax val="0"/>
          <dgm:chPref val="0"/>
          <dgm:bulletEnabled val="1"/>
        </dgm:presLayoutVars>
      </dgm:prSet>
      <dgm:spPr/>
      <dgm:t>
        <a:bodyPr/>
        <a:lstStyle/>
        <a:p>
          <a:endParaRPr lang="en-US"/>
        </a:p>
      </dgm:t>
    </dgm:pt>
    <dgm:pt modelId="{55056598-E1CB-410E-A0E7-69DB3994AF45}" type="pres">
      <dgm:prSet presAssocID="{A19D20AE-5269-4504-9A65-52EE3FD46B13}" presName="circ3" presStyleLbl="vennNode1" presStyleIdx="2" presStyleCnt="6"/>
      <dgm:spPr/>
    </dgm:pt>
    <dgm:pt modelId="{BE0E53DF-FCF6-4565-BA86-9F3DDFF5CDB4}" type="pres">
      <dgm:prSet presAssocID="{A19D20AE-5269-4504-9A65-52EE3FD46B13}" presName="circ3Tx" presStyleLbl="revTx" presStyleIdx="0" presStyleCnt="0">
        <dgm:presLayoutVars>
          <dgm:chMax val="0"/>
          <dgm:chPref val="0"/>
          <dgm:bulletEnabled val="1"/>
        </dgm:presLayoutVars>
      </dgm:prSet>
      <dgm:spPr/>
      <dgm:t>
        <a:bodyPr/>
        <a:lstStyle/>
        <a:p>
          <a:endParaRPr lang="en-US"/>
        </a:p>
      </dgm:t>
    </dgm:pt>
    <dgm:pt modelId="{9E16C86A-1436-40DE-B38D-F4C3F57BAD49}" type="pres">
      <dgm:prSet presAssocID="{6F94D61C-3F60-4A76-B7BF-29C734DF9FF8}" presName="circ4" presStyleLbl="vennNode1" presStyleIdx="3" presStyleCnt="6"/>
      <dgm:spPr/>
    </dgm:pt>
    <dgm:pt modelId="{C5615C03-59DF-4D31-82E2-E03DEC071F09}" type="pres">
      <dgm:prSet presAssocID="{6F94D61C-3F60-4A76-B7BF-29C734DF9FF8}" presName="circ4Tx" presStyleLbl="revTx" presStyleIdx="0" presStyleCnt="0">
        <dgm:presLayoutVars>
          <dgm:chMax val="0"/>
          <dgm:chPref val="0"/>
          <dgm:bulletEnabled val="1"/>
        </dgm:presLayoutVars>
      </dgm:prSet>
      <dgm:spPr/>
      <dgm:t>
        <a:bodyPr/>
        <a:lstStyle/>
        <a:p>
          <a:endParaRPr lang="en-US"/>
        </a:p>
      </dgm:t>
    </dgm:pt>
    <dgm:pt modelId="{772EAD2D-79F1-4595-A7B9-7053C5682FE9}" type="pres">
      <dgm:prSet presAssocID="{84C27CC5-51E9-4F34-B5C4-9B37AB4ABA7C}" presName="circ5" presStyleLbl="vennNode1" presStyleIdx="4" presStyleCnt="6"/>
      <dgm:spPr/>
    </dgm:pt>
    <dgm:pt modelId="{87221C6C-4AFD-4DB8-BD7E-45EBB0D21486}" type="pres">
      <dgm:prSet presAssocID="{84C27CC5-51E9-4F34-B5C4-9B37AB4ABA7C}" presName="circ5Tx" presStyleLbl="revTx" presStyleIdx="0" presStyleCnt="0">
        <dgm:presLayoutVars>
          <dgm:chMax val="0"/>
          <dgm:chPref val="0"/>
          <dgm:bulletEnabled val="1"/>
        </dgm:presLayoutVars>
      </dgm:prSet>
      <dgm:spPr/>
      <dgm:t>
        <a:bodyPr/>
        <a:lstStyle/>
        <a:p>
          <a:endParaRPr lang="en-US"/>
        </a:p>
      </dgm:t>
    </dgm:pt>
    <dgm:pt modelId="{2037D795-8B5D-41A3-A892-746165D6CFFB}" type="pres">
      <dgm:prSet presAssocID="{AD452501-2B1E-4295-AB64-E7E978885BFB}" presName="circ6" presStyleLbl="vennNode1" presStyleIdx="5" presStyleCnt="6"/>
      <dgm:spPr/>
    </dgm:pt>
    <dgm:pt modelId="{5C5B6F36-E949-4254-A628-0972604FAB79}" type="pres">
      <dgm:prSet presAssocID="{AD452501-2B1E-4295-AB64-E7E978885BFB}" presName="circ6Tx" presStyleLbl="revTx" presStyleIdx="0" presStyleCnt="0">
        <dgm:presLayoutVars>
          <dgm:chMax val="0"/>
          <dgm:chPref val="0"/>
          <dgm:bulletEnabled val="1"/>
        </dgm:presLayoutVars>
      </dgm:prSet>
      <dgm:spPr/>
      <dgm:t>
        <a:bodyPr/>
        <a:lstStyle/>
        <a:p>
          <a:endParaRPr lang="en-US"/>
        </a:p>
      </dgm:t>
    </dgm:pt>
  </dgm:ptLst>
  <dgm:cxnLst>
    <dgm:cxn modelId="{AB9FE046-1AC4-4568-A31F-E3EBBD1C9A47}" srcId="{BAA7CCFC-4DF1-49E1-A89E-E55CF0B7345D}" destId="{A19D20AE-5269-4504-9A65-52EE3FD46B13}" srcOrd="2" destOrd="0" parTransId="{5E0A511F-DB8B-4B5C-AD61-83BB326F5950}" sibTransId="{0492A94A-D24F-4C98-9345-4ABF3702D2B2}"/>
    <dgm:cxn modelId="{84F1E98A-5C76-4111-B24E-F67605153D60}" type="presOf" srcId="{BAA7CCFC-4DF1-49E1-A89E-E55CF0B7345D}" destId="{CE9BA430-5969-4C67-B2FC-E5B9C69C2D56}" srcOrd="0" destOrd="0" presId="urn:microsoft.com/office/officeart/2005/8/layout/venn1"/>
    <dgm:cxn modelId="{0BAE8231-89C5-440B-B694-520862F3F171}" srcId="{BAA7CCFC-4DF1-49E1-A89E-E55CF0B7345D}" destId="{D5EF1D04-1119-496F-941C-089FB49A5033}" srcOrd="0" destOrd="0" parTransId="{96116CB6-F1B7-4445-9F9A-E101C7DBB14F}" sibTransId="{18B21C67-E2E6-499B-8E3D-6D42A172BB25}"/>
    <dgm:cxn modelId="{6F92E023-52BC-4B3E-9644-0CA40B4E1C19}" srcId="{BAA7CCFC-4DF1-49E1-A89E-E55CF0B7345D}" destId="{60C56E86-B947-4F95-B247-9F6BCD903D86}" srcOrd="1" destOrd="0" parTransId="{7E016475-504F-412F-A637-8C4EF62543F1}" sibTransId="{00E88BBB-304E-472A-B75F-831DA076BB18}"/>
    <dgm:cxn modelId="{3C6EC4BC-38BC-4955-9C1E-4D047A535A51}" type="presOf" srcId="{A19D20AE-5269-4504-9A65-52EE3FD46B13}" destId="{BE0E53DF-FCF6-4565-BA86-9F3DDFF5CDB4}" srcOrd="0" destOrd="0" presId="urn:microsoft.com/office/officeart/2005/8/layout/venn1"/>
    <dgm:cxn modelId="{181F4C6B-CA13-42B1-9B7B-DC1C3CC20B10}" type="presOf" srcId="{D5EF1D04-1119-496F-941C-089FB49A5033}" destId="{1A1699BC-30E7-4A5D-830F-39544234B222}" srcOrd="0" destOrd="0" presId="urn:microsoft.com/office/officeart/2005/8/layout/venn1"/>
    <dgm:cxn modelId="{004EC743-9405-4804-A9AB-DEBE69F2E505}" type="presOf" srcId="{6F94D61C-3F60-4A76-B7BF-29C734DF9FF8}" destId="{C5615C03-59DF-4D31-82E2-E03DEC071F09}" srcOrd="0" destOrd="0" presId="urn:microsoft.com/office/officeart/2005/8/layout/venn1"/>
    <dgm:cxn modelId="{594E4F17-6644-4BFB-A0BC-8D4342EB3329}" type="presOf" srcId="{84C27CC5-51E9-4F34-B5C4-9B37AB4ABA7C}" destId="{87221C6C-4AFD-4DB8-BD7E-45EBB0D21486}" srcOrd="0" destOrd="0" presId="urn:microsoft.com/office/officeart/2005/8/layout/venn1"/>
    <dgm:cxn modelId="{0A3B684C-5D34-40F7-B4C0-3E3EE7025FCD}" srcId="{BAA7CCFC-4DF1-49E1-A89E-E55CF0B7345D}" destId="{6F94D61C-3F60-4A76-B7BF-29C734DF9FF8}" srcOrd="3" destOrd="0" parTransId="{07072D0C-3013-46C9-9581-E8658E9700BB}" sibTransId="{F63AE6A5-C77E-4452-87FA-E9A65D57C613}"/>
    <dgm:cxn modelId="{963837D1-91A5-4481-A70E-EEDAC284C2F9}" srcId="{BAA7CCFC-4DF1-49E1-A89E-E55CF0B7345D}" destId="{AD452501-2B1E-4295-AB64-E7E978885BFB}" srcOrd="5" destOrd="0" parTransId="{EA7BBF49-4331-48D8-B7C3-1C58BEEC7E09}" sibTransId="{352BF8D7-0BC3-4BD0-ADC3-F299F1452D0D}"/>
    <dgm:cxn modelId="{42DECACB-35D3-49C4-8C6D-48C0F0BFB49D}" type="presOf" srcId="{AD452501-2B1E-4295-AB64-E7E978885BFB}" destId="{5C5B6F36-E949-4254-A628-0972604FAB79}" srcOrd="0" destOrd="0" presId="urn:microsoft.com/office/officeart/2005/8/layout/venn1"/>
    <dgm:cxn modelId="{03DCB997-3A35-47A6-A1AA-A3782B1B6DF4}" srcId="{BAA7CCFC-4DF1-49E1-A89E-E55CF0B7345D}" destId="{84C27CC5-51E9-4F34-B5C4-9B37AB4ABA7C}" srcOrd="4" destOrd="0" parTransId="{76961093-ECF8-4EC8-9545-55DFE92B36DE}" sibTransId="{949970AF-2190-4A8E-B6A1-2F115D64FE36}"/>
    <dgm:cxn modelId="{6F098EB8-EB81-42AE-A41F-BCF01B28B308}" type="presOf" srcId="{60C56E86-B947-4F95-B247-9F6BCD903D86}" destId="{D38CE95E-8750-4BFC-BFAB-BE0CCB98BAC4}" srcOrd="0" destOrd="0" presId="urn:microsoft.com/office/officeart/2005/8/layout/venn1"/>
    <dgm:cxn modelId="{89CEAB45-72B6-494A-8E2E-7F4B2EA24F7A}" type="presParOf" srcId="{CE9BA430-5969-4C67-B2FC-E5B9C69C2D56}" destId="{56027E98-5E26-4C54-BCF3-649C17D99AA4}" srcOrd="0" destOrd="0" presId="urn:microsoft.com/office/officeart/2005/8/layout/venn1"/>
    <dgm:cxn modelId="{7AE5E89A-D842-4D74-818B-FAC28B57EE29}" type="presParOf" srcId="{CE9BA430-5969-4C67-B2FC-E5B9C69C2D56}" destId="{1A1699BC-30E7-4A5D-830F-39544234B222}" srcOrd="1" destOrd="0" presId="urn:microsoft.com/office/officeart/2005/8/layout/venn1"/>
    <dgm:cxn modelId="{3A615678-6598-411B-BBEE-15B8F4E46FF0}" type="presParOf" srcId="{CE9BA430-5969-4C67-B2FC-E5B9C69C2D56}" destId="{D119A8BA-C6F4-49C1-9EBF-18E7FD5A8478}" srcOrd="2" destOrd="0" presId="urn:microsoft.com/office/officeart/2005/8/layout/venn1"/>
    <dgm:cxn modelId="{E3D9376B-94D2-4B8C-9546-585CA665AE2F}" type="presParOf" srcId="{CE9BA430-5969-4C67-B2FC-E5B9C69C2D56}" destId="{D38CE95E-8750-4BFC-BFAB-BE0CCB98BAC4}" srcOrd="3" destOrd="0" presId="urn:microsoft.com/office/officeart/2005/8/layout/venn1"/>
    <dgm:cxn modelId="{6CBC7F09-9659-412D-AA3C-F29E807C8EC0}" type="presParOf" srcId="{CE9BA430-5969-4C67-B2FC-E5B9C69C2D56}" destId="{55056598-E1CB-410E-A0E7-69DB3994AF45}" srcOrd="4" destOrd="0" presId="urn:microsoft.com/office/officeart/2005/8/layout/venn1"/>
    <dgm:cxn modelId="{29C8D50E-1C6E-41B7-AB32-17E4FFE0BDE5}" type="presParOf" srcId="{CE9BA430-5969-4C67-B2FC-E5B9C69C2D56}" destId="{BE0E53DF-FCF6-4565-BA86-9F3DDFF5CDB4}" srcOrd="5" destOrd="0" presId="urn:microsoft.com/office/officeart/2005/8/layout/venn1"/>
    <dgm:cxn modelId="{070169D7-A792-4ED0-8F8B-84326F9BF2CD}" type="presParOf" srcId="{CE9BA430-5969-4C67-B2FC-E5B9C69C2D56}" destId="{9E16C86A-1436-40DE-B38D-F4C3F57BAD49}" srcOrd="6" destOrd="0" presId="urn:microsoft.com/office/officeart/2005/8/layout/venn1"/>
    <dgm:cxn modelId="{17D0CC4E-B705-483A-8979-F98412E1F68F}" type="presParOf" srcId="{CE9BA430-5969-4C67-B2FC-E5B9C69C2D56}" destId="{C5615C03-59DF-4D31-82E2-E03DEC071F09}" srcOrd="7" destOrd="0" presId="urn:microsoft.com/office/officeart/2005/8/layout/venn1"/>
    <dgm:cxn modelId="{536AD41B-8B25-40AA-8D34-A56A83F6354A}" type="presParOf" srcId="{CE9BA430-5969-4C67-B2FC-E5B9C69C2D56}" destId="{772EAD2D-79F1-4595-A7B9-7053C5682FE9}" srcOrd="8" destOrd="0" presId="urn:microsoft.com/office/officeart/2005/8/layout/venn1"/>
    <dgm:cxn modelId="{ADA4F654-FB6B-4EA6-8385-FAA068285085}" type="presParOf" srcId="{CE9BA430-5969-4C67-B2FC-E5B9C69C2D56}" destId="{87221C6C-4AFD-4DB8-BD7E-45EBB0D21486}" srcOrd="9" destOrd="0" presId="urn:microsoft.com/office/officeart/2005/8/layout/venn1"/>
    <dgm:cxn modelId="{013DA23A-E905-4B8B-BB80-185351DCEFBD}" type="presParOf" srcId="{CE9BA430-5969-4C67-B2FC-E5B9C69C2D56}" destId="{2037D795-8B5D-41A3-A892-746165D6CFFB}" srcOrd="10" destOrd="0" presId="urn:microsoft.com/office/officeart/2005/8/layout/venn1"/>
    <dgm:cxn modelId="{6F1B45B4-83A1-47F8-8107-B97567E0F908}" type="presParOf" srcId="{CE9BA430-5969-4C67-B2FC-E5B9C69C2D56}" destId="{5C5B6F36-E949-4254-A628-0972604FAB79}"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1ED6E04-6837-4F67-9D98-B5EDACE5735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2C71D615-6571-4A4C-91BE-BD62A83AB59F}">
      <dgm:prSet custT="1"/>
      <dgm:spPr/>
      <dgm:t>
        <a:bodyPr/>
        <a:lstStyle/>
        <a:p>
          <a:pPr algn="ctr" rtl="0"/>
          <a:r>
            <a:rPr lang="en-US" sz="5400" dirty="0"/>
            <a:t> Family Emergency Scam</a:t>
          </a:r>
        </a:p>
      </dgm:t>
    </dgm:pt>
    <dgm:pt modelId="{5AD1E307-1E9C-405A-8D8A-F61C49978B08}" type="parTrans" cxnId="{C02D806D-7C60-44A1-97AE-FE2A0D6D93C3}">
      <dgm:prSet/>
      <dgm:spPr/>
      <dgm:t>
        <a:bodyPr/>
        <a:lstStyle/>
        <a:p>
          <a:endParaRPr lang="en-US"/>
        </a:p>
      </dgm:t>
    </dgm:pt>
    <dgm:pt modelId="{606E0648-2883-4874-BD00-E596C831315C}" type="sibTrans" cxnId="{C02D806D-7C60-44A1-97AE-FE2A0D6D93C3}">
      <dgm:prSet/>
      <dgm:spPr/>
      <dgm:t>
        <a:bodyPr/>
        <a:lstStyle/>
        <a:p>
          <a:endParaRPr lang="en-US"/>
        </a:p>
      </dgm:t>
    </dgm:pt>
    <dgm:pt modelId="{2B92CAF2-BBC0-4D61-BD41-E9C132FCBFC0}">
      <dgm:prSet/>
      <dgm:spPr/>
      <dgm:t>
        <a:bodyPr/>
        <a:lstStyle/>
        <a:p>
          <a:pPr rtl="0"/>
          <a:r>
            <a:rPr lang="en-US" dirty="0"/>
            <a:t>You receive an unexpected telephone call from someone claiming to be a friend of a family member, usually a grandchild, niece or nephew.</a:t>
          </a:r>
        </a:p>
      </dgm:t>
    </dgm:pt>
    <dgm:pt modelId="{A8618CD6-AA00-4816-A0B0-9B4F7526A1CC}" type="parTrans" cxnId="{4EB6E21B-FD5D-4DFA-9C36-65D4C54EC94F}">
      <dgm:prSet/>
      <dgm:spPr/>
      <dgm:t>
        <a:bodyPr/>
        <a:lstStyle/>
        <a:p>
          <a:endParaRPr lang="en-US"/>
        </a:p>
      </dgm:t>
    </dgm:pt>
    <dgm:pt modelId="{96A0FF35-B35A-4ED9-AAEB-10027048FD51}" type="sibTrans" cxnId="{4EB6E21B-FD5D-4DFA-9C36-65D4C54EC94F}">
      <dgm:prSet/>
      <dgm:spPr/>
      <dgm:t>
        <a:bodyPr/>
        <a:lstStyle/>
        <a:p>
          <a:endParaRPr lang="en-US"/>
        </a:p>
      </dgm:t>
    </dgm:pt>
    <dgm:pt modelId="{CDEE1E9C-C73C-4FD2-9666-88326D3E4DB7}">
      <dgm:prSet/>
      <dgm:spPr/>
      <dgm:t>
        <a:bodyPr/>
        <a:lstStyle/>
        <a:p>
          <a:pPr rtl="0"/>
          <a:r>
            <a:rPr lang="en-US" dirty="0"/>
            <a:t>The caller asks you to wire money to assist the grandchild out of a jam – to fix a car, get out of jail, pay a hospital bill, or leave a foreign country.</a:t>
          </a:r>
        </a:p>
      </dgm:t>
    </dgm:pt>
    <dgm:pt modelId="{296ADE33-4002-4D4E-95A9-C54851BB2869}" type="parTrans" cxnId="{765C5A7F-65A1-4B55-AC7E-135739E7FC4C}">
      <dgm:prSet/>
      <dgm:spPr/>
      <dgm:t>
        <a:bodyPr/>
        <a:lstStyle/>
        <a:p>
          <a:endParaRPr lang="en-US"/>
        </a:p>
      </dgm:t>
    </dgm:pt>
    <dgm:pt modelId="{5E56F7B4-5FD2-40AF-A988-64C7ED8BE18F}" type="sibTrans" cxnId="{765C5A7F-65A1-4B55-AC7E-135739E7FC4C}">
      <dgm:prSet/>
      <dgm:spPr/>
      <dgm:t>
        <a:bodyPr/>
        <a:lstStyle/>
        <a:p>
          <a:endParaRPr lang="en-US"/>
        </a:p>
      </dgm:t>
    </dgm:pt>
    <dgm:pt modelId="{E441576C-DEDF-4017-AFDE-299E5E943C01}">
      <dgm:prSet/>
      <dgm:spPr/>
      <dgm:t>
        <a:bodyPr/>
        <a:lstStyle/>
        <a:p>
          <a:pPr rtl="0"/>
          <a:r>
            <a:rPr lang="en-US" dirty="0"/>
            <a:t>The caller will also tell you that the grandson doesn’t want anyone else in the family to know.</a:t>
          </a:r>
        </a:p>
      </dgm:t>
    </dgm:pt>
    <dgm:pt modelId="{104433C8-48B7-4959-BF29-68E63A40BB7C}" type="parTrans" cxnId="{2B7307DB-D587-4806-8819-184EE7DE792C}">
      <dgm:prSet/>
      <dgm:spPr/>
      <dgm:t>
        <a:bodyPr/>
        <a:lstStyle/>
        <a:p>
          <a:endParaRPr lang="en-US"/>
        </a:p>
      </dgm:t>
    </dgm:pt>
    <dgm:pt modelId="{A49A2A2C-17B5-4E00-843C-EAA8216728D5}" type="sibTrans" cxnId="{2B7307DB-D587-4806-8819-184EE7DE792C}">
      <dgm:prSet/>
      <dgm:spPr/>
      <dgm:t>
        <a:bodyPr/>
        <a:lstStyle/>
        <a:p>
          <a:endParaRPr lang="en-US"/>
        </a:p>
      </dgm:t>
    </dgm:pt>
    <dgm:pt modelId="{7786B5E4-F398-4531-A8EB-5DDCA6693115}">
      <dgm:prSet/>
      <dgm:spPr/>
      <dgm:t>
        <a:bodyPr/>
        <a:lstStyle/>
        <a:p>
          <a:pPr rtl="0"/>
          <a:r>
            <a:rPr lang="en-US" dirty="0"/>
            <a:t>Ask the caller questions that only the family member would know.</a:t>
          </a:r>
        </a:p>
      </dgm:t>
    </dgm:pt>
    <dgm:pt modelId="{035D5BB6-D6BF-4158-B62F-66019EA4AD95}" type="parTrans" cxnId="{5140014B-CDC9-4CA3-9790-C104E2523948}">
      <dgm:prSet/>
      <dgm:spPr/>
      <dgm:t>
        <a:bodyPr/>
        <a:lstStyle/>
        <a:p>
          <a:endParaRPr lang="en-US"/>
        </a:p>
      </dgm:t>
    </dgm:pt>
    <dgm:pt modelId="{CBF6A535-AF34-4D6E-9F24-3E7BE8AD8042}" type="sibTrans" cxnId="{5140014B-CDC9-4CA3-9790-C104E2523948}">
      <dgm:prSet/>
      <dgm:spPr/>
      <dgm:t>
        <a:bodyPr/>
        <a:lstStyle/>
        <a:p>
          <a:endParaRPr lang="en-US"/>
        </a:p>
      </dgm:t>
    </dgm:pt>
    <dgm:pt modelId="{1F125E39-7030-405E-825A-15B863BA802F}">
      <dgm:prSet/>
      <dgm:spPr/>
      <dgm:t>
        <a:bodyPr/>
        <a:lstStyle/>
        <a:p>
          <a:pPr rtl="0"/>
          <a:r>
            <a:rPr lang="en-US" dirty="0"/>
            <a:t>Verify the claim with other family members.</a:t>
          </a:r>
        </a:p>
      </dgm:t>
    </dgm:pt>
    <dgm:pt modelId="{AF2A0C8E-0B3F-48DF-9674-BA720C08AF7F}" type="parTrans" cxnId="{E64DF4D6-1DED-4004-9EE4-853B1C727619}">
      <dgm:prSet/>
      <dgm:spPr/>
      <dgm:t>
        <a:bodyPr/>
        <a:lstStyle/>
        <a:p>
          <a:endParaRPr lang="en-US"/>
        </a:p>
      </dgm:t>
    </dgm:pt>
    <dgm:pt modelId="{57DD0E3C-4F0B-4587-950E-D285F18F316E}" type="sibTrans" cxnId="{E64DF4D6-1DED-4004-9EE4-853B1C727619}">
      <dgm:prSet/>
      <dgm:spPr/>
      <dgm:t>
        <a:bodyPr/>
        <a:lstStyle/>
        <a:p>
          <a:endParaRPr lang="en-US"/>
        </a:p>
      </dgm:t>
    </dgm:pt>
    <dgm:pt modelId="{214217E8-C575-483C-A247-9B99F838BCD2}" type="pres">
      <dgm:prSet presAssocID="{01ED6E04-6837-4F67-9D98-B5EDACE57359}" presName="linear" presStyleCnt="0">
        <dgm:presLayoutVars>
          <dgm:animLvl val="lvl"/>
          <dgm:resizeHandles val="exact"/>
        </dgm:presLayoutVars>
      </dgm:prSet>
      <dgm:spPr/>
      <dgm:t>
        <a:bodyPr/>
        <a:lstStyle/>
        <a:p>
          <a:endParaRPr lang="en-US"/>
        </a:p>
      </dgm:t>
    </dgm:pt>
    <dgm:pt modelId="{8B797177-00AB-433C-8E46-9ED4AD4E93DF}" type="pres">
      <dgm:prSet presAssocID="{2C71D615-6571-4A4C-91BE-BD62A83AB59F}" presName="parentText" presStyleLbl="node1" presStyleIdx="0" presStyleCnt="3" custScaleY="119880">
        <dgm:presLayoutVars>
          <dgm:chMax val="0"/>
          <dgm:bulletEnabled val="1"/>
        </dgm:presLayoutVars>
      </dgm:prSet>
      <dgm:spPr/>
      <dgm:t>
        <a:bodyPr/>
        <a:lstStyle/>
        <a:p>
          <a:endParaRPr lang="en-US"/>
        </a:p>
      </dgm:t>
    </dgm:pt>
    <dgm:pt modelId="{C540A0DD-22C6-4CE9-ADC9-A380CC737863}" type="pres">
      <dgm:prSet presAssocID="{2C71D615-6571-4A4C-91BE-BD62A83AB59F}" presName="childText" presStyleLbl="revTx" presStyleIdx="0" presStyleCnt="1">
        <dgm:presLayoutVars>
          <dgm:bulletEnabled val="1"/>
        </dgm:presLayoutVars>
      </dgm:prSet>
      <dgm:spPr/>
      <dgm:t>
        <a:bodyPr/>
        <a:lstStyle/>
        <a:p>
          <a:endParaRPr lang="en-US"/>
        </a:p>
      </dgm:t>
    </dgm:pt>
    <dgm:pt modelId="{5CF0EF3C-916F-42D4-B4BB-FAE860993AB7}" type="pres">
      <dgm:prSet presAssocID="{7786B5E4-F398-4531-A8EB-5DDCA6693115}" presName="parentText" presStyleLbl="node1" presStyleIdx="1" presStyleCnt="3" custScaleY="94078">
        <dgm:presLayoutVars>
          <dgm:chMax val="0"/>
          <dgm:bulletEnabled val="1"/>
        </dgm:presLayoutVars>
      </dgm:prSet>
      <dgm:spPr/>
      <dgm:t>
        <a:bodyPr/>
        <a:lstStyle/>
        <a:p>
          <a:endParaRPr lang="en-US"/>
        </a:p>
      </dgm:t>
    </dgm:pt>
    <dgm:pt modelId="{322E85B6-E8CE-4BC6-9551-4B2BC1F72FD7}" type="pres">
      <dgm:prSet presAssocID="{CBF6A535-AF34-4D6E-9F24-3E7BE8AD8042}" presName="spacer" presStyleCnt="0"/>
      <dgm:spPr/>
    </dgm:pt>
    <dgm:pt modelId="{5DCB597F-2BBE-405A-8F46-36A77BF515A3}" type="pres">
      <dgm:prSet presAssocID="{1F125E39-7030-405E-825A-15B863BA802F}" presName="parentText" presStyleLbl="node1" presStyleIdx="2" presStyleCnt="3" custScaleY="76666">
        <dgm:presLayoutVars>
          <dgm:chMax val="0"/>
          <dgm:bulletEnabled val="1"/>
        </dgm:presLayoutVars>
      </dgm:prSet>
      <dgm:spPr/>
      <dgm:t>
        <a:bodyPr/>
        <a:lstStyle/>
        <a:p>
          <a:endParaRPr lang="en-US"/>
        </a:p>
      </dgm:t>
    </dgm:pt>
  </dgm:ptLst>
  <dgm:cxnLst>
    <dgm:cxn modelId="{E64DF4D6-1DED-4004-9EE4-853B1C727619}" srcId="{01ED6E04-6837-4F67-9D98-B5EDACE57359}" destId="{1F125E39-7030-405E-825A-15B863BA802F}" srcOrd="2" destOrd="0" parTransId="{AF2A0C8E-0B3F-48DF-9674-BA720C08AF7F}" sibTransId="{57DD0E3C-4F0B-4587-950E-D285F18F316E}"/>
    <dgm:cxn modelId="{C02D806D-7C60-44A1-97AE-FE2A0D6D93C3}" srcId="{01ED6E04-6837-4F67-9D98-B5EDACE57359}" destId="{2C71D615-6571-4A4C-91BE-BD62A83AB59F}" srcOrd="0" destOrd="0" parTransId="{5AD1E307-1E9C-405A-8D8A-F61C49978B08}" sibTransId="{606E0648-2883-4874-BD00-E596C831315C}"/>
    <dgm:cxn modelId="{979A0AE9-5AEF-4E32-A6C7-D96C9DC9346C}" type="presOf" srcId="{E441576C-DEDF-4017-AFDE-299E5E943C01}" destId="{C540A0DD-22C6-4CE9-ADC9-A380CC737863}" srcOrd="0" destOrd="2" presId="urn:microsoft.com/office/officeart/2005/8/layout/vList2"/>
    <dgm:cxn modelId="{0F708C5F-55DD-430E-AE49-C46A81F1391A}" type="presOf" srcId="{CDEE1E9C-C73C-4FD2-9666-88326D3E4DB7}" destId="{C540A0DD-22C6-4CE9-ADC9-A380CC737863}" srcOrd="0" destOrd="1" presId="urn:microsoft.com/office/officeart/2005/8/layout/vList2"/>
    <dgm:cxn modelId="{765C5A7F-65A1-4B55-AC7E-135739E7FC4C}" srcId="{2C71D615-6571-4A4C-91BE-BD62A83AB59F}" destId="{CDEE1E9C-C73C-4FD2-9666-88326D3E4DB7}" srcOrd="1" destOrd="0" parTransId="{296ADE33-4002-4D4E-95A9-C54851BB2869}" sibTransId="{5E56F7B4-5FD2-40AF-A988-64C7ED8BE18F}"/>
    <dgm:cxn modelId="{1F099332-BF59-4470-943F-075896F98691}" type="presOf" srcId="{7786B5E4-F398-4531-A8EB-5DDCA6693115}" destId="{5CF0EF3C-916F-42D4-B4BB-FAE860993AB7}" srcOrd="0" destOrd="0" presId="urn:microsoft.com/office/officeart/2005/8/layout/vList2"/>
    <dgm:cxn modelId="{ED429233-5256-4DF1-B561-1C5DC2E2CEF4}" type="presOf" srcId="{01ED6E04-6837-4F67-9D98-B5EDACE57359}" destId="{214217E8-C575-483C-A247-9B99F838BCD2}" srcOrd="0" destOrd="0" presId="urn:microsoft.com/office/officeart/2005/8/layout/vList2"/>
    <dgm:cxn modelId="{2B7307DB-D587-4806-8819-184EE7DE792C}" srcId="{2C71D615-6571-4A4C-91BE-BD62A83AB59F}" destId="{E441576C-DEDF-4017-AFDE-299E5E943C01}" srcOrd="2" destOrd="0" parTransId="{104433C8-48B7-4959-BF29-68E63A40BB7C}" sibTransId="{A49A2A2C-17B5-4E00-843C-EAA8216728D5}"/>
    <dgm:cxn modelId="{252DD65B-C42B-4419-8028-A175A13BE1EE}" type="presOf" srcId="{2B92CAF2-BBC0-4D61-BD41-E9C132FCBFC0}" destId="{C540A0DD-22C6-4CE9-ADC9-A380CC737863}" srcOrd="0" destOrd="0" presId="urn:microsoft.com/office/officeart/2005/8/layout/vList2"/>
    <dgm:cxn modelId="{142E3614-CBD1-4503-A29C-3A0128407EA9}" type="presOf" srcId="{1F125E39-7030-405E-825A-15B863BA802F}" destId="{5DCB597F-2BBE-405A-8F46-36A77BF515A3}" srcOrd="0" destOrd="0" presId="urn:microsoft.com/office/officeart/2005/8/layout/vList2"/>
    <dgm:cxn modelId="{4EB6E21B-FD5D-4DFA-9C36-65D4C54EC94F}" srcId="{2C71D615-6571-4A4C-91BE-BD62A83AB59F}" destId="{2B92CAF2-BBC0-4D61-BD41-E9C132FCBFC0}" srcOrd="0" destOrd="0" parTransId="{A8618CD6-AA00-4816-A0B0-9B4F7526A1CC}" sibTransId="{96A0FF35-B35A-4ED9-AAEB-10027048FD51}"/>
    <dgm:cxn modelId="{5140014B-CDC9-4CA3-9790-C104E2523948}" srcId="{01ED6E04-6837-4F67-9D98-B5EDACE57359}" destId="{7786B5E4-F398-4531-A8EB-5DDCA6693115}" srcOrd="1" destOrd="0" parTransId="{035D5BB6-D6BF-4158-B62F-66019EA4AD95}" sibTransId="{CBF6A535-AF34-4D6E-9F24-3E7BE8AD8042}"/>
    <dgm:cxn modelId="{DABC2D83-D74B-4468-BD5D-F240507CE3DB}" type="presOf" srcId="{2C71D615-6571-4A4C-91BE-BD62A83AB59F}" destId="{8B797177-00AB-433C-8E46-9ED4AD4E93DF}" srcOrd="0" destOrd="0" presId="urn:microsoft.com/office/officeart/2005/8/layout/vList2"/>
    <dgm:cxn modelId="{34BC9818-3DF7-4A36-88B3-EBED35719ACD}" type="presParOf" srcId="{214217E8-C575-483C-A247-9B99F838BCD2}" destId="{8B797177-00AB-433C-8E46-9ED4AD4E93DF}" srcOrd="0" destOrd="0" presId="urn:microsoft.com/office/officeart/2005/8/layout/vList2"/>
    <dgm:cxn modelId="{4767EBD1-E45D-4AD5-A2F7-C86DEF5EAB8B}" type="presParOf" srcId="{214217E8-C575-483C-A247-9B99F838BCD2}" destId="{C540A0DD-22C6-4CE9-ADC9-A380CC737863}" srcOrd="1" destOrd="0" presId="urn:microsoft.com/office/officeart/2005/8/layout/vList2"/>
    <dgm:cxn modelId="{48A4905A-B398-490D-B94E-02731F75EC52}" type="presParOf" srcId="{214217E8-C575-483C-A247-9B99F838BCD2}" destId="{5CF0EF3C-916F-42D4-B4BB-FAE860993AB7}" srcOrd="2" destOrd="0" presId="urn:microsoft.com/office/officeart/2005/8/layout/vList2"/>
    <dgm:cxn modelId="{B7796A94-3F52-4BCF-B82A-B9709EF6534A}" type="presParOf" srcId="{214217E8-C575-483C-A247-9B99F838BCD2}" destId="{322E85B6-E8CE-4BC6-9551-4B2BC1F72FD7}" srcOrd="3" destOrd="0" presId="urn:microsoft.com/office/officeart/2005/8/layout/vList2"/>
    <dgm:cxn modelId="{1A8D960A-3E63-4FA1-A2CB-EF69958FB02C}" type="presParOf" srcId="{214217E8-C575-483C-A247-9B99F838BCD2}" destId="{5DCB597F-2BBE-405A-8F46-36A77BF515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C6A34E2-2A0C-4468-B61C-10193B12C77D}"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50227F11-101D-4FC8-BBE2-AF40B73C3F5A}">
      <dgm:prSet/>
      <dgm:spPr/>
      <dgm:t>
        <a:bodyPr/>
        <a:lstStyle/>
        <a:p>
          <a:pPr rtl="0"/>
          <a:r>
            <a:rPr lang="en-US" dirty="0"/>
            <a:t>Online Dating Scams</a:t>
          </a:r>
        </a:p>
      </dgm:t>
    </dgm:pt>
    <dgm:pt modelId="{8D8D0D5B-B0F7-4C75-A4DD-347C8614BA2F}" type="parTrans" cxnId="{78B4AB32-0FD0-4E58-A2EC-B2E8BA62B36D}">
      <dgm:prSet/>
      <dgm:spPr/>
      <dgm:t>
        <a:bodyPr/>
        <a:lstStyle/>
        <a:p>
          <a:endParaRPr lang="en-US"/>
        </a:p>
      </dgm:t>
    </dgm:pt>
    <dgm:pt modelId="{BD40D2B7-48A6-4E7F-96AC-8A387B2CA8AF}" type="sibTrans" cxnId="{78B4AB32-0FD0-4E58-A2EC-B2E8BA62B36D}">
      <dgm:prSet/>
      <dgm:spPr/>
      <dgm:t>
        <a:bodyPr/>
        <a:lstStyle/>
        <a:p>
          <a:endParaRPr lang="en-US"/>
        </a:p>
      </dgm:t>
    </dgm:pt>
    <dgm:pt modelId="{DE5EF131-8397-43BA-A8B2-B44BC7EEED5E}">
      <dgm:prSet/>
      <dgm:spPr/>
      <dgm:t>
        <a:bodyPr/>
        <a:lstStyle/>
        <a:p>
          <a:pPr rtl="0"/>
          <a:r>
            <a:rPr lang="en-US" dirty="0"/>
            <a:t>You meet someone through email or a dating website. As the relationship progresses, the scammer will tell you that they must go to another country for work.</a:t>
          </a:r>
        </a:p>
      </dgm:t>
    </dgm:pt>
    <dgm:pt modelId="{12CF7A13-458E-4CC4-B487-5575A10F9EEC}" type="parTrans" cxnId="{75B6014C-EC86-419F-898F-95A0BC670D23}">
      <dgm:prSet/>
      <dgm:spPr/>
      <dgm:t>
        <a:bodyPr/>
        <a:lstStyle/>
        <a:p>
          <a:endParaRPr lang="en-US"/>
        </a:p>
      </dgm:t>
    </dgm:pt>
    <dgm:pt modelId="{2664A06A-F3A5-40E2-9107-F9663F584974}" type="sibTrans" cxnId="{75B6014C-EC86-419F-898F-95A0BC670D23}">
      <dgm:prSet/>
      <dgm:spPr/>
      <dgm:t>
        <a:bodyPr/>
        <a:lstStyle/>
        <a:p>
          <a:endParaRPr lang="en-US"/>
        </a:p>
      </dgm:t>
    </dgm:pt>
    <dgm:pt modelId="{B3A3071B-543A-405A-8933-D25823C1C220}">
      <dgm:prSet/>
      <dgm:spPr/>
      <dgm:t>
        <a:bodyPr/>
        <a:lstStyle/>
        <a:p>
          <a:pPr rtl="0"/>
          <a:r>
            <a:rPr lang="en-US" dirty="0"/>
            <a:t>Once there, the scammer will need your help to assist with travel needs, unexpected medical expenses. </a:t>
          </a:r>
        </a:p>
      </dgm:t>
    </dgm:pt>
    <dgm:pt modelId="{8B55AC93-EE2A-49DF-9C05-199FA13503ED}" type="parTrans" cxnId="{98845A02-A7DB-4ADE-BDE1-157AF8226404}">
      <dgm:prSet/>
      <dgm:spPr/>
      <dgm:t>
        <a:bodyPr/>
        <a:lstStyle/>
        <a:p>
          <a:endParaRPr lang="en-US"/>
        </a:p>
      </dgm:t>
    </dgm:pt>
    <dgm:pt modelId="{E70119C4-67A0-4B6D-8DCB-545BAF7C8A3D}" type="sibTrans" cxnId="{98845A02-A7DB-4ADE-BDE1-157AF8226404}">
      <dgm:prSet/>
      <dgm:spPr/>
      <dgm:t>
        <a:bodyPr/>
        <a:lstStyle/>
        <a:p>
          <a:endParaRPr lang="en-US"/>
        </a:p>
      </dgm:t>
    </dgm:pt>
    <dgm:pt modelId="{03F809E4-9B5A-4396-86C0-1A88A9EC8A58}">
      <dgm:prSet/>
      <dgm:spPr/>
      <dgm:t>
        <a:bodyPr/>
        <a:lstStyle/>
        <a:p>
          <a:pPr rtl="0"/>
          <a:r>
            <a:rPr lang="en-US" dirty="0"/>
            <a:t>The first request will be small, but it will be followed by requests for additional funds – always with the promise to pay you back.</a:t>
          </a:r>
        </a:p>
      </dgm:t>
    </dgm:pt>
    <dgm:pt modelId="{13D5CBE7-E355-4FFE-B58A-EF39AB0C07BC}" type="parTrans" cxnId="{66DD9155-2FF7-48A1-9316-4A4085177BFB}">
      <dgm:prSet/>
      <dgm:spPr/>
      <dgm:t>
        <a:bodyPr/>
        <a:lstStyle/>
        <a:p>
          <a:endParaRPr lang="en-US"/>
        </a:p>
      </dgm:t>
    </dgm:pt>
    <dgm:pt modelId="{8EF5E7EE-B55E-44DE-ABEB-DFC0893152A8}" type="sibTrans" cxnId="{66DD9155-2FF7-48A1-9316-4A4085177BFB}">
      <dgm:prSet/>
      <dgm:spPr/>
      <dgm:t>
        <a:bodyPr/>
        <a:lstStyle/>
        <a:p>
          <a:endParaRPr lang="en-US"/>
        </a:p>
      </dgm:t>
    </dgm:pt>
    <dgm:pt modelId="{B3453EBE-70FD-45EA-A54B-EA16990ED3C3}">
      <dgm:prSet/>
      <dgm:spPr/>
      <dgm:t>
        <a:bodyPr/>
        <a:lstStyle/>
        <a:p>
          <a:pPr rtl="0"/>
          <a:r>
            <a:rPr lang="en-US" dirty="0"/>
            <a:t>The scammer may email documents or have an “attorney” call you with proof.</a:t>
          </a:r>
        </a:p>
      </dgm:t>
    </dgm:pt>
    <dgm:pt modelId="{3212F81F-4379-4F5D-BBB4-5B7F69150AD9}" type="parTrans" cxnId="{1868649C-9D35-4F25-B4BF-2E92A9FC1E43}">
      <dgm:prSet/>
      <dgm:spPr/>
      <dgm:t>
        <a:bodyPr/>
        <a:lstStyle/>
        <a:p>
          <a:endParaRPr lang="en-US"/>
        </a:p>
      </dgm:t>
    </dgm:pt>
    <dgm:pt modelId="{79BB965E-D690-4E64-83E5-FC22D1EA8ED0}" type="sibTrans" cxnId="{1868649C-9D35-4F25-B4BF-2E92A9FC1E43}">
      <dgm:prSet/>
      <dgm:spPr/>
      <dgm:t>
        <a:bodyPr/>
        <a:lstStyle/>
        <a:p>
          <a:endParaRPr lang="en-US"/>
        </a:p>
      </dgm:t>
    </dgm:pt>
    <dgm:pt modelId="{ADA561D1-71CA-42A3-8D46-2AB094BD30FB}" type="pres">
      <dgm:prSet presAssocID="{EC6A34E2-2A0C-4468-B61C-10193B12C77D}" presName="Name0" presStyleCnt="0">
        <dgm:presLayoutVars>
          <dgm:dir/>
          <dgm:animLvl val="lvl"/>
          <dgm:resizeHandles val="exact"/>
        </dgm:presLayoutVars>
      </dgm:prSet>
      <dgm:spPr/>
      <dgm:t>
        <a:bodyPr/>
        <a:lstStyle/>
        <a:p>
          <a:endParaRPr lang="en-US"/>
        </a:p>
      </dgm:t>
    </dgm:pt>
    <dgm:pt modelId="{03FD5778-570A-42D7-8815-3E047FE4810D}" type="pres">
      <dgm:prSet presAssocID="{50227F11-101D-4FC8-BBE2-AF40B73C3F5A}" presName="linNode" presStyleCnt="0"/>
      <dgm:spPr/>
    </dgm:pt>
    <dgm:pt modelId="{BEC25F39-6566-40B4-A820-0F525A26B81B}" type="pres">
      <dgm:prSet presAssocID="{50227F11-101D-4FC8-BBE2-AF40B73C3F5A}" presName="parentText" presStyleLbl="node1" presStyleIdx="0" presStyleCnt="1" custScaleX="77043">
        <dgm:presLayoutVars>
          <dgm:chMax val="1"/>
          <dgm:bulletEnabled val="1"/>
        </dgm:presLayoutVars>
      </dgm:prSet>
      <dgm:spPr/>
      <dgm:t>
        <a:bodyPr/>
        <a:lstStyle/>
        <a:p>
          <a:endParaRPr lang="en-US"/>
        </a:p>
      </dgm:t>
    </dgm:pt>
    <dgm:pt modelId="{7A7075B3-C048-4F36-BECA-F9DE5A0DE075}" type="pres">
      <dgm:prSet presAssocID="{50227F11-101D-4FC8-BBE2-AF40B73C3F5A}" presName="descendantText" presStyleLbl="alignAccFollowNode1" presStyleIdx="0" presStyleCnt="1" custScaleY="105469">
        <dgm:presLayoutVars>
          <dgm:bulletEnabled val="1"/>
        </dgm:presLayoutVars>
      </dgm:prSet>
      <dgm:spPr/>
      <dgm:t>
        <a:bodyPr/>
        <a:lstStyle/>
        <a:p>
          <a:endParaRPr lang="en-US"/>
        </a:p>
      </dgm:t>
    </dgm:pt>
  </dgm:ptLst>
  <dgm:cxnLst>
    <dgm:cxn modelId="{E95561A8-57F2-4B85-9554-71E0287E4B3F}" type="presOf" srcId="{50227F11-101D-4FC8-BBE2-AF40B73C3F5A}" destId="{BEC25F39-6566-40B4-A820-0F525A26B81B}" srcOrd="0" destOrd="0" presId="urn:microsoft.com/office/officeart/2005/8/layout/vList5"/>
    <dgm:cxn modelId="{E7CB9A99-D67B-44F6-BC7F-28AA925700E4}" type="presOf" srcId="{B3A3071B-543A-405A-8933-D25823C1C220}" destId="{7A7075B3-C048-4F36-BECA-F9DE5A0DE075}" srcOrd="0" destOrd="1" presId="urn:microsoft.com/office/officeart/2005/8/layout/vList5"/>
    <dgm:cxn modelId="{75B6014C-EC86-419F-898F-95A0BC670D23}" srcId="{50227F11-101D-4FC8-BBE2-AF40B73C3F5A}" destId="{DE5EF131-8397-43BA-A8B2-B44BC7EEED5E}" srcOrd="0" destOrd="0" parTransId="{12CF7A13-458E-4CC4-B487-5575A10F9EEC}" sibTransId="{2664A06A-F3A5-40E2-9107-F9663F584974}"/>
    <dgm:cxn modelId="{A179145E-F69C-4B55-9398-45BB93DF8CD2}" type="presOf" srcId="{B3453EBE-70FD-45EA-A54B-EA16990ED3C3}" destId="{7A7075B3-C048-4F36-BECA-F9DE5A0DE075}" srcOrd="0" destOrd="3" presId="urn:microsoft.com/office/officeart/2005/8/layout/vList5"/>
    <dgm:cxn modelId="{98845A02-A7DB-4ADE-BDE1-157AF8226404}" srcId="{50227F11-101D-4FC8-BBE2-AF40B73C3F5A}" destId="{B3A3071B-543A-405A-8933-D25823C1C220}" srcOrd="1" destOrd="0" parTransId="{8B55AC93-EE2A-49DF-9C05-199FA13503ED}" sibTransId="{E70119C4-67A0-4B6D-8DCB-545BAF7C8A3D}"/>
    <dgm:cxn modelId="{78B4AB32-0FD0-4E58-A2EC-B2E8BA62B36D}" srcId="{EC6A34E2-2A0C-4468-B61C-10193B12C77D}" destId="{50227F11-101D-4FC8-BBE2-AF40B73C3F5A}" srcOrd="0" destOrd="0" parTransId="{8D8D0D5B-B0F7-4C75-A4DD-347C8614BA2F}" sibTransId="{BD40D2B7-48A6-4E7F-96AC-8A387B2CA8AF}"/>
    <dgm:cxn modelId="{55B340B7-07A3-4FA1-B830-FDB2BFAC4E6D}" type="presOf" srcId="{DE5EF131-8397-43BA-A8B2-B44BC7EEED5E}" destId="{7A7075B3-C048-4F36-BECA-F9DE5A0DE075}" srcOrd="0" destOrd="0" presId="urn:microsoft.com/office/officeart/2005/8/layout/vList5"/>
    <dgm:cxn modelId="{1868649C-9D35-4F25-B4BF-2E92A9FC1E43}" srcId="{50227F11-101D-4FC8-BBE2-AF40B73C3F5A}" destId="{B3453EBE-70FD-45EA-A54B-EA16990ED3C3}" srcOrd="3" destOrd="0" parTransId="{3212F81F-4379-4F5D-BBB4-5B7F69150AD9}" sibTransId="{79BB965E-D690-4E64-83E5-FC22D1EA8ED0}"/>
    <dgm:cxn modelId="{C185EF6E-20C0-41F2-ADAC-2B6A2D84457C}" type="presOf" srcId="{EC6A34E2-2A0C-4468-B61C-10193B12C77D}" destId="{ADA561D1-71CA-42A3-8D46-2AB094BD30FB}" srcOrd="0" destOrd="0" presId="urn:microsoft.com/office/officeart/2005/8/layout/vList5"/>
    <dgm:cxn modelId="{D8FE2DB4-8226-459E-8583-988454AB6815}" type="presOf" srcId="{03F809E4-9B5A-4396-86C0-1A88A9EC8A58}" destId="{7A7075B3-C048-4F36-BECA-F9DE5A0DE075}" srcOrd="0" destOrd="2" presId="urn:microsoft.com/office/officeart/2005/8/layout/vList5"/>
    <dgm:cxn modelId="{66DD9155-2FF7-48A1-9316-4A4085177BFB}" srcId="{50227F11-101D-4FC8-BBE2-AF40B73C3F5A}" destId="{03F809E4-9B5A-4396-86C0-1A88A9EC8A58}" srcOrd="2" destOrd="0" parTransId="{13D5CBE7-E355-4FFE-B58A-EF39AB0C07BC}" sibTransId="{8EF5E7EE-B55E-44DE-ABEB-DFC0893152A8}"/>
    <dgm:cxn modelId="{FA798957-C12A-484E-ACB3-BFC3FD2E37DA}" type="presParOf" srcId="{ADA561D1-71CA-42A3-8D46-2AB094BD30FB}" destId="{03FD5778-570A-42D7-8815-3E047FE4810D}" srcOrd="0" destOrd="0" presId="urn:microsoft.com/office/officeart/2005/8/layout/vList5"/>
    <dgm:cxn modelId="{298EBFB0-79FE-4019-9E2F-591E544F6119}" type="presParOf" srcId="{03FD5778-570A-42D7-8815-3E047FE4810D}" destId="{BEC25F39-6566-40B4-A820-0F525A26B81B}" srcOrd="0" destOrd="0" presId="urn:microsoft.com/office/officeart/2005/8/layout/vList5"/>
    <dgm:cxn modelId="{63B3AA01-EE81-4EC0-9312-FF522EB84EC4}" type="presParOf" srcId="{03FD5778-570A-42D7-8815-3E047FE4810D}" destId="{7A7075B3-C048-4F36-BECA-F9DE5A0DE0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84E22FB-9220-4FD6-A841-ACCF1F46D80B}" type="doc">
      <dgm:prSet loTypeId="urn:microsoft.com/office/officeart/2005/8/layout/vList2" loCatId="list" qsTypeId="urn:microsoft.com/office/officeart/2005/8/quickstyle/3d2" qsCatId="3D" csTypeId="urn:microsoft.com/office/officeart/2005/8/colors/accent0_3" csCatId="mainScheme"/>
      <dgm:spPr/>
      <dgm:t>
        <a:bodyPr/>
        <a:lstStyle/>
        <a:p>
          <a:endParaRPr lang="en-US"/>
        </a:p>
      </dgm:t>
    </dgm:pt>
    <dgm:pt modelId="{2C65A160-246E-4A97-B1A2-EBF695868CF4}">
      <dgm:prSet/>
      <dgm:spPr/>
      <dgm:t>
        <a:bodyPr/>
        <a:lstStyle/>
        <a:p>
          <a:pPr rtl="0"/>
          <a:r>
            <a:rPr lang="en-US" dirty="0"/>
            <a:t>As real as the relationship may seem, it is a scam. </a:t>
          </a:r>
        </a:p>
      </dgm:t>
    </dgm:pt>
    <dgm:pt modelId="{17039C62-40EB-4019-949B-6BFA66A28D10}" type="parTrans" cxnId="{CA3F37BC-AF82-4AAD-94E0-13FE54DA6430}">
      <dgm:prSet/>
      <dgm:spPr/>
      <dgm:t>
        <a:bodyPr/>
        <a:lstStyle/>
        <a:p>
          <a:endParaRPr lang="en-US"/>
        </a:p>
      </dgm:t>
    </dgm:pt>
    <dgm:pt modelId="{F9C3DC90-1038-4EB0-AF73-550C1EC1B676}" type="sibTrans" cxnId="{CA3F37BC-AF82-4AAD-94E0-13FE54DA6430}">
      <dgm:prSet/>
      <dgm:spPr/>
      <dgm:t>
        <a:bodyPr/>
        <a:lstStyle/>
        <a:p>
          <a:endParaRPr lang="en-US"/>
        </a:p>
      </dgm:t>
    </dgm:pt>
    <dgm:pt modelId="{AFEEA229-715B-4C84-91F7-3CD40AEC9FA3}">
      <dgm:prSet/>
      <dgm:spPr/>
      <dgm:t>
        <a:bodyPr/>
        <a:lstStyle/>
        <a:p>
          <a:pPr rtl="0"/>
          <a:r>
            <a:rPr lang="en-US"/>
            <a:t>You will have lost any money you wired, and the person you thought you knew so well will be gone with it.</a:t>
          </a:r>
        </a:p>
      </dgm:t>
    </dgm:pt>
    <dgm:pt modelId="{76FF0C8C-CE92-43F2-A622-F955C2A25DC9}" type="parTrans" cxnId="{03993A5F-FEA8-4E8A-A6A8-2F61AE0CAB56}">
      <dgm:prSet/>
      <dgm:spPr/>
      <dgm:t>
        <a:bodyPr/>
        <a:lstStyle/>
        <a:p>
          <a:endParaRPr lang="en-US"/>
        </a:p>
      </dgm:t>
    </dgm:pt>
    <dgm:pt modelId="{B1644071-81F9-4D30-919A-A4E50B24EAC9}" type="sibTrans" cxnId="{03993A5F-FEA8-4E8A-A6A8-2F61AE0CAB56}">
      <dgm:prSet/>
      <dgm:spPr/>
      <dgm:t>
        <a:bodyPr/>
        <a:lstStyle/>
        <a:p>
          <a:endParaRPr lang="en-US"/>
        </a:p>
      </dgm:t>
    </dgm:pt>
    <dgm:pt modelId="{0C0AF8F2-371B-43D5-990E-8B6B770818A3}" type="pres">
      <dgm:prSet presAssocID="{A84E22FB-9220-4FD6-A841-ACCF1F46D80B}" presName="linear" presStyleCnt="0">
        <dgm:presLayoutVars>
          <dgm:animLvl val="lvl"/>
          <dgm:resizeHandles val="exact"/>
        </dgm:presLayoutVars>
      </dgm:prSet>
      <dgm:spPr/>
      <dgm:t>
        <a:bodyPr/>
        <a:lstStyle/>
        <a:p>
          <a:endParaRPr lang="en-US"/>
        </a:p>
      </dgm:t>
    </dgm:pt>
    <dgm:pt modelId="{85CB82A5-56D6-4F83-9719-E7DEC14BF432}" type="pres">
      <dgm:prSet presAssocID="{2C65A160-246E-4A97-B1A2-EBF695868CF4}" presName="parentText" presStyleLbl="node1" presStyleIdx="0" presStyleCnt="2" custLinFactY="-4216" custLinFactNeighborX="870" custLinFactNeighborY="-100000">
        <dgm:presLayoutVars>
          <dgm:chMax val="0"/>
          <dgm:bulletEnabled val="1"/>
        </dgm:presLayoutVars>
      </dgm:prSet>
      <dgm:spPr/>
      <dgm:t>
        <a:bodyPr/>
        <a:lstStyle/>
        <a:p>
          <a:endParaRPr lang="en-US"/>
        </a:p>
      </dgm:t>
    </dgm:pt>
    <dgm:pt modelId="{48D21447-58F0-410D-818F-E7E97231FB4A}" type="pres">
      <dgm:prSet presAssocID="{F9C3DC90-1038-4EB0-AF73-550C1EC1B676}" presName="spacer" presStyleCnt="0"/>
      <dgm:spPr/>
    </dgm:pt>
    <dgm:pt modelId="{479A60C7-AF6C-4FF6-8499-3B0B3AF220B0}" type="pres">
      <dgm:prSet presAssocID="{AFEEA229-715B-4C84-91F7-3CD40AEC9FA3}" presName="parentText" presStyleLbl="node1" presStyleIdx="1" presStyleCnt="2">
        <dgm:presLayoutVars>
          <dgm:chMax val="0"/>
          <dgm:bulletEnabled val="1"/>
        </dgm:presLayoutVars>
      </dgm:prSet>
      <dgm:spPr/>
      <dgm:t>
        <a:bodyPr/>
        <a:lstStyle/>
        <a:p>
          <a:endParaRPr lang="en-US"/>
        </a:p>
      </dgm:t>
    </dgm:pt>
  </dgm:ptLst>
  <dgm:cxnLst>
    <dgm:cxn modelId="{D20B8EB5-2F6E-46E4-AAD1-1D369FAE8534}" type="presOf" srcId="{AFEEA229-715B-4C84-91F7-3CD40AEC9FA3}" destId="{479A60C7-AF6C-4FF6-8499-3B0B3AF220B0}" srcOrd="0" destOrd="0" presId="urn:microsoft.com/office/officeart/2005/8/layout/vList2"/>
    <dgm:cxn modelId="{CA3F37BC-AF82-4AAD-94E0-13FE54DA6430}" srcId="{A84E22FB-9220-4FD6-A841-ACCF1F46D80B}" destId="{2C65A160-246E-4A97-B1A2-EBF695868CF4}" srcOrd="0" destOrd="0" parTransId="{17039C62-40EB-4019-949B-6BFA66A28D10}" sibTransId="{F9C3DC90-1038-4EB0-AF73-550C1EC1B676}"/>
    <dgm:cxn modelId="{5DAAEB49-040A-4DE1-AB94-92575086C776}" type="presOf" srcId="{A84E22FB-9220-4FD6-A841-ACCF1F46D80B}" destId="{0C0AF8F2-371B-43D5-990E-8B6B770818A3}" srcOrd="0" destOrd="0" presId="urn:microsoft.com/office/officeart/2005/8/layout/vList2"/>
    <dgm:cxn modelId="{14E2DA6E-2E16-4D13-A694-C895BA98B68E}" type="presOf" srcId="{2C65A160-246E-4A97-B1A2-EBF695868CF4}" destId="{85CB82A5-56D6-4F83-9719-E7DEC14BF432}" srcOrd="0" destOrd="0" presId="urn:microsoft.com/office/officeart/2005/8/layout/vList2"/>
    <dgm:cxn modelId="{03993A5F-FEA8-4E8A-A6A8-2F61AE0CAB56}" srcId="{A84E22FB-9220-4FD6-A841-ACCF1F46D80B}" destId="{AFEEA229-715B-4C84-91F7-3CD40AEC9FA3}" srcOrd="1" destOrd="0" parTransId="{76FF0C8C-CE92-43F2-A622-F955C2A25DC9}" sibTransId="{B1644071-81F9-4D30-919A-A4E50B24EAC9}"/>
    <dgm:cxn modelId="{25EB0BA9-E2D9-4CEB-8729-C15D8198939E}" type="presParOf" srcId="{0C0AF8F2-371B-43D5-990E-8B6B770818A3}" destId="{85CB82A5-56D6-4F83-9719-E7DEC14BF432}" srcOrd="0" destOrd="0" presId="urn:microsoft.com/office/officeart/2005/8/layout/vList2"/>
    <dgm:cxn modelId="{9C21F5CE-AB96-4405-9575-1F45FB34127D}" type="presParOf" srcId="{0C0AF8F2-371B-43D5-990E-8B6B770818A3}" destId="{48D21447-58F0-410D-818F-E7E97231FB4A}" srcOrd="1" destOrd="0" presId="urn:microsoft.com/office/officeart/2005/8/layout/vList2"/>
    <dgm:cxn modelId="{5984D33C-1B96-4AE2-9A34-504EF0D7B254}" type="presParOf" srcId="{0C0AF8F2-371B-43D5-990E-8B6B770818A3}" destId="{479A60C7-AF6C-4FF6-8499-3B0B3AF220B0}"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A41D7BA-5C81-4903-AAE8-FD2D25F2BF8A}"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B667DF4A-A007-4E49-8D7E-FB497DCAEFD4}">
      <dgm:prSet/>
      <dgm:spPr/>
      <dgm:t>
        <a:bodyPr/>
        <a:lstStyle/>
        <a:p>
          <a:pPr rtl="0"/>
          <a:r>
            <a:rPr lang="en-US" dirty="0"/>
            <a:t>Employment offers</a:t>
          </a:r>
        </a:p>
      </dgm:t>
    </dgm:pt>
    <dgm:pt modelId="{A7183174-D05B-4E34-B1D0-D866A78F3227}" type="parTrans" cxnId="{48C80E6A-BC69-4A07-90F8-AD519B9982C7}">
      <dgm:prSet/>
      <dgm:spPr/>
      <dgm:t>
        <a:bodyPr/>
        <a:lstStyle/>
        <a:p>
          <a:endParaRPr lang="en-US"/>
        </a:p>
      </dgm:t>
    </dgm:pt>
    <dgm:pt modelId="{9C5199F7-9B62-4CDD-A322-83237DACA717}" type="sibTrans" cxnId="{48C80E6A-BC69-4A07-90F8-AD519B9982C7}">
      <dgm:prSet/>
      <dgm:spPr/>
      <dgm:t>
        <a:bodyPr/>
        <a:lstStyle/>
        <a:p>
          <a:endParaRPr lang="en-US"/>
        </a:p>
      </dgm:t>
    </dgm:pt>
    <dgm:pt modelId="{E243C11C-167F-4CBE-BB06-1AF188F538CE}">
      <dgm:prSet/>
      <dgm:spPr/>
      <dgm:t>
        <a:bodyPr/>
        <a:lstStyle/>
        <a:p>
          <a:pPr rtl="0"/>
          <a:r>
            <a:rPr lang="en-US" b="1" dirty="0"/>
            <a:t>Mystery Shopper</a:t>
          </a:r>
        </a:p>
      </dgm:t>
    </dgm:pt>
    <dgm:pt modelId="{67BBC957-1060-414E-98B0-405144414BB0}" type="parTrans" cxnId="{87053327-93C6-4A5F-9911-A28CD75AC1F7}">
      <dgm:prSet/>
      <dgm:spPr/>
      <dgm:t>
        <a:bodyPr/>
        <a:lstStyle/>
        <a:p>
          <a:endParaRPr lang="en-US"/>
        </a:p>
      </dgm:t>
    </dgm:pt>
    <dgm:pt modelId="{12BB29DF-348D-4EC1-8F5E-5822665E3941}" type="sibTrans" cxnId="{87053327-93C6-4A5F-9911-A28CD75AC1F7}">
      <dgm:prSet/>
      <dgm:spPr/>
      <dgm:t>
        <a:bodyPr/>
        <a:lstStyle/>
        <a:p>
          <a:endParaRPr lang="en-US"/>
        </a:p>
      </dgm:t>
    </dgm:pt>
    <dgm:pt modelId="{FDA169E7-B7A2-4BD4-BA1E-B6AF89433F71}">
      <dgm:prSet/>
      <dgm:spPr/>
      <dgm:t>
        <a:bodyPr/>
        <a:lstStyle/>
        <a:p>
          <a:pPr rtl="0"/>
          <a:r>
            <a:rPr lang="en-US" dirty="0"/>
            <a:t>The scammer may ask you to pay a fee to obtain certification information or to “register.”</a:t>
          </a:r>
        </a:p>
      </dgm:t>
    </dgm:pt>
    <dgm:pt modelId="{62691FE1-8635-4372-BBA2-3866A8D50391}" type="parTrans" cxnId="{D4CBC1AD-DB54-492D-A222-CDA8FE090811}">
      <dgm:prSet/>
      <dgm:spPr/>
      <dgm:t>
        <a:bodyPr/>
        <a:lstStyle/>
        <a:p>
          <a:endParaRPr lang="en-US"/>
        </a:p>
      </dgm:t>
    </dgm:pt>
    <dgm:pt modelId="{1FABC23F-8E64-414E-BDB8-56B0DD335AC0}" type="sibTrans" cxnId="{D4CBC1AD-DB54-492D-A222-CDA8FE090811}">
      <dgm:prSet/>
      <dgm:spPr/>
      <dgm:t>
        <a:bodyPr/>
        <a:lstStyle/>
        <a:p>
          <a:endParaRPr lang="en-US"/>
        </a:p>
      </dgm:t>
    </dgm:pt>
    <dgm:pt modelId="{E5CCD3A0-06A5-4C98-B862-9C37E61765E2}">
      <dgm:prSet/>
      <dgm:spPr/>
      <dgm:t>
        <a:bodyPr/>
        <a:lstStyle/>
        <a:p>
          <a:pPr rtl="0"/>
          <a:r>
            <a:rPr lang="en-US" dirty="0"/>
            <a:t>You should never have to pay a fee, and the certification will be worthless.</a:t>
          </a:r>
        </a:p>
      </dgm:t>
    </dgm:pt>
    <dgm:pt modelId="{1BADFAD0-C099-4FCC-9A63-4B1379FBE3FE}" type="parTrans" cxnId="{2A5ECA5E-C8BA-4AEA-BD65-E5F5FCF2F2AE}">
      <dgm:prSet/>
      <dgm:spPr/>
      <dgm:t>
        <a:bodyPr/>
        <a:lstStyle/>
        <a:p>
          <a:endParaRPr lang="en-US"/>
        </a:p>
      </dgm:t>
    </dgm:pt>
    <dgm:pt modelId="{756B4CBF-C764-48A4-9724-218DD8637589}" type="sibTrans" cxnId="{2A5ECA5E-C8BA-4AEA-BD65-E5F5FCF2F2AE}">
      <dgm:prSet/>
      <dgm:spPr/>
      <dgm:t>
        <a:bodyPr/>
        <a:lstStyle/>
        <a:p>
          <a:endParaRPr lang="en-US"/>
        </a:p>
      </dgm:t>
    </dgm:pt>
    <dgm:pt modelId="{FEB8436E-0E4E-4B83-817B-535FD7B25E27}">
      <dgm:prSet/>
      <dgm:spPr/>
      <dgm:t>
        <a:bodyPr/>
        <a:lstStyle/>
        <a:p>
          <a:pPr rtl="0"/>
          <a:r>
            <a:rPr lang="en-US" b="1" dirty="0"/>
            <a:t>Work-at-Home</a:t>
          </a:r>
        </a:p>
      </dgm:t>
    </dgm:pt>
    <dgm:pt modelId="{A35C6D24-EE97-4999-AF58-304DFAF9EA6C}" type="parTrans" cxnId="{5C15ACBD-2D96-4DA1-BDF3-57218BEE5D95}">
      <dgm:prSet/>
      <dgm:spPr/>
      <dgm:t>
        <a:bodyPr/>
        <a:lstStyle/>
        <a:p>
          <a:endParaRPr lang="en-US"/>
        </a:p>
      </dgm:t>
    </dgm:pt>
    <dgm:pt modelId="{34C1638C-FCC0-42C8-8F37-BCAC8B50A700}" type="sibTrans" cxnId="{5C15ACBD-2D96-4DA1-BDF3-57218BEE5D95}">
      <dgm:prSet/>
      <dgm:spPr/>
      <dgm:t>
        <a:bodyPr/>
        <a:lstStyle/>
        <a:p>
          <a:endParaRPr lang="en-US"/>
        </a:p>
      </dgm:t>
    </dgm:pt>
    <dgm:pt modelId="{6BB2A6AE-5683-463F-9ED8-5094279EA0C2}">
      <dgm:prSet/>
      <dgm:spPr/>
      <dgm:t>
        <a:bodyPr/>
        <a:lstStyle/>
        <a:p>
          <a:pPr rtl="0"/>
          <a:r>
            <a:rPr lang="en-US" dirty="0"/>
            <a:t>The scammer will ask you to pay for a starter kit or a useless certification. </a:t>
          </a:r>
        </a:p>
      </dgm:t>
    </dgm:pt>
    <dgm:pt modelId="{AFAF957F-8180-4E59-9BA6-840BC7463B0D}" type="parTrans" cxnId="{38E996D1-A629-4F8F-9599-EDEB3D1F61AC}">
      <dgm:prSet/>
      <dgm:spPr/>
      <dgm:t>
        <a:bodyPr/>
        <a:lstStyle/>
        <a:p>
          <a:endParaRPr lang="en-US"/>
        </a:p>
      </dgm:t>
    </dgm:pt>
    <dgm:pt modelId="{E2411DB5-56EE-4ED1-8077-63EE4C7BFCE8}" type="sibTrans" cxnId="{38E996D1-A629-4F8F-9599-EDEB3D1F61AC}">
      <dgm:prSet/>
      <dgm:spPr/>
      <dgm:t>
        <a:bodyPr/>
        <a:lstStyle/>
        <a:p>
          <a:endParaRPr lang="en-US"/>
        </a:p>
      </dgm:t>
    </dgm:pt>
    <dgm:pt modelId="{91981B6E-A7B4-4042-95D2-E804088702EF}">
      <dgm:prSet/>
      <dgm:spPr/>
      <dgm:t>
        <a:bodyPr/>
        <a:lstStyle/>
        <a:p>
          <a:pPr rtl="0"/>
          <a:r>
            <a:rPr lang="en-US" dirty="0"/>
            <a:t>Once you pay, the scammer will continue to market additional “tools” to get your business off the ground.</a:t>
          </a:r>
        </a:p>
      </dgm:t>
    </dgm:pt>
    <dgm:pt modelId="{BDC1E6C2-06FA-446F-95EF-4DDE80083513}" type="parTrans" cxnId="{8C957D2E-9081-4FC9-91F0-4582BCEE5B2E}">
      <dgm:prSet/>
      <dgm:spPr/>
      <dgm:t>
        <a:bodyPr/>
        <a:lstStyle/>
        <a:p>
          <a:endParaRPr lang="en-US"/>
        </a:p>
      </dgm:t>
    </dgm:pt>
    <dgm:pt modelId="{655CB1E7-314D-411A-A0E8-A5E59B12E394}" type="sibTrans" cxnId="{8C957D2E-9081-4FC9-91F0-4582BCEE5B2E}">
      <dgm:prSet/>
      <dgm:spPr/>
      <dgm:t>
        <a:bodyPr/>
        <a:lstStyle/>
        <a:p>
          <a:endParaRPr lang="en-US"/>
        </a:p>
      </dgm:t>
    </dgm:pt>
    <dgm:pt modelId="{F8D869A2-EAFB-40ED-8634-79F9C133D18E}" type="pres">
      <dgm:prSet presAssocID="{5A41D7BA-5C81-4903-AAE8-FD2D25F2BF8A}" presName="Name0" presStyleCnt="0">
        <dgm:presLayoutVars>
          <dgm:dir/>
          <dgm:animLvl val="lvl"/>
          <dgm:resizeHandles val="exact"/>
        </dgm:presLayoutVars>
      </dgm:prSet>
      <dgm:spPr/>
      <dgm:t>
        <a:bodyPr/>
        <a:lstStyle/>
        <a:p>
          <a:endParaRPr lang="en-US"/>
        </a:p>
      </dgm:t>
    </dgm:pt>
    <dgm:pt modelId="{8BC5A424-D739-4636-8F4A-22BA2FA83247}" type="pres">
      <dgm:prSet presAssocID="{B667DF4A-A007-4E49-8D7E-FB497DCAEFD4}" presName="linNode" presStyleCnt="0"/>
      <dgm:spPr/>
    </dgm:pt>
    <dgm:pt modelId="{F935339F-7CD3-4C33-9639-B7FDC2C72860}" type="pres">
      <dgm:prSet presAssocID="{B667DF4A-A007-4E49-8D7E-FB497DCAEFD4}" presName="parentText" presStyleLbl="node1" presStyleIdx="0" presStyleCnt="1">
        <dgm:presLayoutVars>
          <dgm:chMax val="1"/>
          <dgm:bulletEnabled val="1"/>
        </dgm:presLayoutVars>
      </dgm:prSet>
      <dgm:spPr/>
      <dgm:t>
        <a:bodyPr/>
        <a:lstStyle/>
        <a:p>
          <a:endParaRPr lang="en-US"/>
        </a:p>
      </dgm:t>
    </dgm:pt>
    <dgm:pt modelId="{E309E2C2-01F8-40EE-BBE0-AE504644E6D3}" type="pres">
      <dgm:prSet presAssocID="{B667DF4A-A007-4E49-8D7E-FB497DCAEFD4}" presName="descendantText" presStyleLbl="alignAccFollowNode1" presStyleIdx="0" presStyleCnt="1">
        <dgm:presLayoutVars>
          <dgm:bulletEnabled val="1"/>
        </dgm:presLayoutVars>
      </dgm:prSet>
      <dgm:spPr/>
      <dgm:t>
        <a:bodyPr/>
        <a:lstStyle/>
        <a:p>
          <a:endParaRPr lang="en-US"/>
        </a:p>
      </dgm:t>
    </dgm:pt>
  </dgm:ptLst>
  <dgm:cxnLst>
    <dgm:cxn modelId="{48C80E6A-BC69-4A07-90F8-AD519B9982C7}" srcId="{5A41D7BA-5C81-4903-AAE8-FD2D25F2BF8A}" destId="{B667DF4A-A007-4E49-8D7E-FB497DCAEFD4}" srcOrd="0" destOrd="0" parTransId="{A7183174-D05B-4E34-B1D0-D866A78F3227}" sibTransId="{9C5199F7-9B62-4CDD-A322-83237DACA717}"/>
    <dgm:cxn modelId="{469176D9-C14E-4D41-8F1C-7F696818F1F3}" type="presOf" srcId="{5A41D7BA-5C81-4903-AAE8-FD2D25F2BF8A}" destId="{F8D869A2-EAFB-40ED-8634-79F9C133D18E}" srcOrd="0" destOrd="0" presId="urn:microsoft.com/office/officeart/2005/8/layout/vList5"/>
    <dgm:cxn modelId="{8C957D2E-9081-4FC9-91F0-4582BCEE5B2E}" srcId="{FEB8436E-0E4E-4B83-817B-535FD7B25E27}" destId="{91981B6E-A7B4-4042-95D2-E804088702EF}" srcOrd="1" destOrd="0" parTransId="{BDC1E6C2-06FA-446F-95EF-4DDE80083513}" sibTransId="{655CB1E7-314D-411A-A0E8-A5E59B12E394}"/>
    <dgm:cxn modelId="{73C8F25E-F1E6-41A4-9E7C-725ED8E8CED7}" type="presOf" srcId="{B667DF4A-A007-4E49-8D7E-FB497DCAEFD4}" destId="{F935339F-7CD3-4C33-9639-B7FDC2C72860}" srcOrd="0" destOrd="0" presId="urn:microsoft.com/office/officeart/2005/8/layout/vList5"/>
    <dgm:cxn modelId="{38E996D1-A629-4F8F-9599-EDEB3D1F61AC}" srcId="{FEB8436E-0E4E-4B83-817B-535FD7B25E27}" destId="{6BB2A6AE-5683-463F-9ED8-5094279EA0C2}" srcOrd="0" destOrd="0" parTransId="{AFAF957F-8180-4E59-9BA6-840BC7463B0D}" sibTransId="{E2411DB5-56EE-4ED1-8077-63EE4C7BFCE8}"/>
    <dgm:cxn modelId="{04ADBA3F-CBAE-4945-A98E-5D7546BBCF25}" type="presOf" srcId="{E243C11C-167F-4CBE-BB06-1AF188F538CE}" destId="{E309E2C2-01F8-40EE-BBE0-AE504644E6D3}" srcOrd="0" destOrd="0" presId="urn:microsoft.com/office/officeart/2005/8/layout/vList5"/>
    <dgm:cxn modelId="{5C15ACBD-2D96-4DA1-BDF3-57218BEE5D95}" srcId="{B667DF4A-A007-4E49-8D7E-FB497DCAEFD4}" destId="{FEB8436E-0E4E-4B83-817B-535FD7B25E27}" srcOrd="1" destOrd="0" parTransId="{A35C6D24-EE97-4999-AF58-304DFAF9EA6C}" sibTransId="{34C1638C-FCC0-42C8-8F37-BCAC8B50A700}"/>
    <dgm:cxn modelId="{805FA629-E1BB-4BED-A715-6C11AC9485F7}" type="presOf" srcId="{E5CCD3A0-06A5-4C98-B862-9C37E61765E2}" destId="{E309E2C2-01F8-40EE-BBE0-AE504644E6D3}" srcOrd="0" destOrd="2" presId="urn:microsoft.com/office/officeart/2005/8/layout/vList5"/>
    <dgm:cxn modelId="{7FFE9C18-276D-4AD9-9231-9A05991181A0}" type="presOf" srcId="{91981B6E-A7B4-4042-95D2-E804088702EF}" destId="{E309E2C2-01F8-40EE-BBE0-AE504644E6D3}" srcOrd="0" destOrd="5" presId="urn:microsoft.com/office/officeart/2005/8/layout/vList5"/>
    <dgm:cxn modelId="{ECDD9B55-E484-4A00-8A68-C64712BC4F7E}" type="presOf" srcId="{FEB8436E-0E4E-4B83-817B-535FD7B25E27}" destId="{E309E2C2-01F8-40EE-BBE0-AE504644E6D3}" srcOrd="0" destOrd="3" presId="urn:microsoft.com/office/officeart/2005/8/layout/vList5"/>
    <dgm:cxn modelId="{D4CBC1AD-DB54-492D-A222-CDA8FE090811}" srcId="{E243C11C-167F-4CBE-BB06-1AF188F538CE}" destId="{FDA169E7-B7A2-4BD4-BA1E-B6AF89433F71}" srcOrd="0" destOrd="0" parTransId="{62691FE1-8635-4372-BBA2-3866A8D50391}" sibTransId="{1FABC23F-8E64-414E-BDB8-56B0DD335AC0}"/>
    <dgm:cxn modelId="{9A5760EE-BF79-4487-B5A4-7C75772088B4}" type="presOf" srcId="{FDA169E7-B7A2-4BD4-BA1E-B6AF89433F71}" destId="{E309E2C2-01F8-40EE-BBE0-AE504644E6D3}" srcOrd="0" destOrd="1" presId="urn:microsoft.com/office/officeart/2005/8/layout/vList5"/>
    <dgm:cxn modelId="{2A5ECA5E-C8BA-4AEA-BD65-E5F5FCF2F2AE}" srcId="{E243C11C-167F-4CBE-BB06-1AF188F538CE}" destId="{E5CCD3A0-06A5-4C98-B862-9C37E61765E2}" srcOrd="1" destOrd="0" parTransId="{1BADFAD0-C099-4FCC-9A63-4B1379FBE3FE}" sibTransId="{756B4CBF-C764-48A4-9724-218DD8637589}"/>
    <dgm:cxn modelId="{87053327-93C6-4A5F-9911-A28CD75AC1F7}" srcId="{B667DF4A-A007-4E49-8D7E-FB497DCAEFD4}" destId="{E243C11C-167F-4CBE-BB06-1AF188F538CE}" srcOrd="0" destOrd="0" parTransId="{67BBC957-1060-414E-98B0-405144414BB0}" sibTransId="{12BB29DF-348D-4EC1-8F5E-5822665E3941}"/>
    <dgm:cxn modelId="{116096DC-5D9E-4A84-9B85-E9A3AB109B39}" type="presOf" srcId="{6BB2A6AE-5683-463F-9ED8-5094279EA0C2}" destId="{E309E2C2-01F8-40EE-BBE0-AE504644E6D3}" srcOrd="0" destOrd="4" presId="urn:microsoft.com/office/officeart/2005/8/layout/vList5"/>
    <dgm:cxn modelId="{A5F85C0C-CABC-420E-BE78-02F34F261526}" type="presParOf" srcId="{F8D869A2-EAFB-40ED-8634-79F9C133D18E}" destId="{8BC5A424-D739-4636-8F4A-22BA2FA83247}" srcOrd="0" destOrd="0" presId="urn:microsoft.com/office/officeart/2005/8/layout/vList5"/>
    <dgm:cxn modelId="{8C01555A-FF2D-4260-B7BE-899027FAF09C}" type="presParOf" srcId="{8BC5A424-D739-4636-8F4A-22BA2FA83247}" destId="{F935339F-7CD3-4C33-9639-B7FDC2C72860}" srcOrd="0" destOrd="0" presId="urn:microsoft.com/office/officeart/2005/8/layout/vList5"/>
    <dgm:cxn modelId="{E305E1B4-C04A-4B42-9EFB-D80E21B7C988}" type="presParOf" srcId="{8BC5A424-D739-4636-8F4A-22BA2FA83247}" destId="{E309E2C2-01F8-40EE-BBE0-AE504644E6D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316C04A-FD11-4F07-86F5-67C572D48C5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E36BCD76-E869-48BE-BB04-07AACB44C89B}">
      <dgm:prSet/>
      <dgm:spPr/>
      <dgm:t>
        <a:bodyPr/>
        <a:lstStyle/>
        <a:p>
          <a:pPr rtl="0"/>
          <a:r>
            <a:rPr lang="en-US" dirty="0"/>
            <a:t>Wire Transfer</a:t>
          </a:r>
        </a:p>
      </dgm:t>
    </dgm:pt>
    <dgm:pt modelId="{724941FA-749F-4C98-9B35-E61F02609565}" type="parTrans" cxnId="{34A01118-933D-48FA-9C86-8765D055C44D}">
      <dgm:prSet/>
      <dgm:spPr/>
      <dgm:t>
        <a:bodyPr/>
        <a:lstStyle/>
        <a:p>
          <a:endParaRPr lang="en-US"/>
        </a:p>
      </dgm:t>
    </dgm:pt>
    <dgm:pt modelId="{39242181-0C25-41F2-A54F-E85D9964A08B}" type="sibTrans" cxnId="{34A01118-933D-48FA-9C86-8765D055C44D}">
      <dgm:prSet/>
      <dgm:spPr/>
      <dgm:t>
        <a:bodyPr/>
        <a:lstStyle/>
        <a:p>
          <a:endParaRPr lang="en-US"/>
        </a:p>
      </dgm:t>
    </dgm:pt>
    <dgm:pt modelId="{4BAEAC53-C56C-4169-B282-495CB50D3C58}">
      <dgm:prSet/>
      <dgm:spPr/>
      <dgm:t>
        <a:bodyPr/>
        <a:lstStyle/>
        <a:p>
          <a:pPr rtl="0"/>
          <a:r>
            <a:rPr lang="en-US" dirty="0"/>
            <a:t>Prepaid Debt Cards</a:t>
          </a:r>
        </a:p>
      </dgm:t>
    </dgm:pt>
    <dgm:pt modelId="{49E388D8-7E28-48DC-97FA-D1723DAA2147}" type="parTrans" cxnId="{77684147-D264-4EF8-8A89-58C073667FCB}">
      <dgm:prSet/>
      <dgm:spPr/>
      <dgm:t>
        <a:bodyPr/>
        <a:lstStyle/>
        <a:p>
          <a:endParaRPr lang="en-US"/>
        </a:p>
      </dgm:t>
    </dgm:pt>
    <dgm:pt modelId="{77E9C333-7AEB-4690-A8C6-5E36424297CF}" type="sibTrans" cxnId="{77684147-D264-4EF8-8A89-58C073667FCB}">
      <dgm:prSet/>
      <dgm:spPr/>
      <dgm:t>
        <a:bodyPr/>
        <a:lstStyle/>
        <a:p>
          <a:endParaRPr lang="en-US"/>
        </a:p>
      </dgm:t>
    </dgm:pt>
    <dgm:pt modelId="{B3219753-8FE0-4F42-A700-3D8A91DE1FA5}">
      <dgm:prSet/>
      <dgm:spPr/>
      <dgm:t>
        <a:bodyPr/>
        <a:lstStyle/>
        <a:p>
          <a:pPr rtl="0"/>
          <a:r>
            <a:rPr lang="en-US" dirty="0"/>
            <a:t>Bank Wire Transfer</a:t>
          </a:r>
        </a:p>
      </dgm:t>
    </dgm:pt>
    <dgm:pt modelId="{9C6BAD3D-D8F6-4BD8-89CD-A5AD7C083566}" type="parTrans" cxnId="{1AD0F4F0-B05F-4ADD-8042-3580C1419740}">
      <dgm:prSet/>
      <dgm:spPr/>
      <dgm:t>
        <a:bodyPr/>
        <a:lstStyle/>
        <a:p>
          <a:endParaRPr lang="en-US"/>
        </a:p>
      </dgm:t>
    </dgm:pt>
    <dgm:pt modelId="{02B92F37-EFDE-4B0F-AE17-31A47353F8E9}" type="sibTrans" cxnId="{1AD0F4F0-B05F-4ADD-8042-3580C1419740}">
      <dgm:prSet/>
      <dgm:spPr/>
      <dgm:t>
        <a:bodyPr/>
        <a:lstStyle/>
        <a:p>
          <a:endParaRPr lang="en-US"/>
        </a:p>
      </dgm:t>
    </dgm:pt>
    <dgm:pt modelId="{943E5642-2FCB-48CB-9A53-ED5170EE4B48}">
      <dgm:prSet/>
      <dgm:spPr/>
      <dgm:t>
        <a:bodyPr/>
        <a:lstStyle/>
        <a:p>
          <a:pPr rtl="0"/>
          <a:r>
            <a:rPr lang="en-US" dirty="0"/>
            <a:t>Payment Apps (P2P)</a:t>
          </a:r>
        </a:p>
      </dgm:t>
    </dgm:pt>
    <dgm:pt modelId="{EB6EB200-870A-4D28-8402-049DAA12081E}" type="parTrans" cxnId="{56D77BC3-C001-425E-964D-F594AC166A6C}">
      <dgm:prSet/>
      <dgm:spPr/>
      <dgm:t>
        <a:bodyPr/>
        <a:lstStyle/>
        <a:p>
          <a:endParaRPr lang="en-US"/>
        </a:p>
      </dgm:t>
    </dgm:pt>
    <dgm:pt modelId="{2E5FB21D-3CA6-459A-AB9F-3389A1768431}" type="sibTrans" cxnId="{56D77BC3-C001-425E-964D-F594AC166A6C}">
      <dgm:prSet/>
      <dgm:spPr/>
      <dgm:t>
        <a:bodyPr/>
        <a:lstStyle/>
        <a:p>
          <a:endParaRPr lang="en-US"/>
        </a:p>
      </dgm:t>
    </dgm:pt>
    <dgm:pt modelId="{8CC26394-655D-41F9-87E2-95B677339394}">
      <dgm:prSet/>
      <dgm:spPr/>
      <dgm:t>
        <a:bodyPr/>
        <a:lstStyle/>
        <a:p>
          <a:pPr rtl="0"/>
          <a:r>
            <a:rPr lang="en-US" dirty="0">
              <a:solidFill>
                <a:schemeClr val="bg1"/>
              </a:solidFill>
            </a:rPr>
            <a:t>Gift Cards</a:t>
          </a:r>
        </a:p>
      </dgm:t>
    </dgm:pt>
    <dgm:pt modelId="{5A92A95A-1F31-423D-BB1E-D8C596DD1E6A}" type="parTrans" cxnId="{BADBAF10-9AB5-4BEA-918B-46CCC82D823E}">
      <dgm:prSet/>
      <dgm:spPr/>
      <dgm:t>
        <a:bodyPr/>
        <a:lstStyle/>
        <a:p>
          <a:endParaRPr lang="en-US"/>
        </a:p>
      </dgm:t>
    </dgm:pt>
    <dgm:pt modelId="{8F0EEA4E-9928-4CC3-8E18-9A8AE3E55463}" type="sibTrans" cxnId="{BADBAF10-9AB5-4BEA-918B-46CCC82D823E}">
      <dgm:prSet/>
      <dgm:spPr/>
      <dgm:t>
        <a:bodyPr/>
        <a:lstStyle/>
        <a:p>
          <a:endParaRPr lang="en-US"/>
        </a:p>
      </dgm:t>
    </dgm:pt>
    <dgm:pt modelId="{581909C7-3ED2-4BF5-9EDB-0F639573845B}">
      <dgm:prSet/>
      <dgm:spPr/>
      <dgm:t>
        <a:bodyPr/>
        <a:lstStyle/>
        <a:p>
          <a:pPr rtl="0"/>
          <a:r>
            <a:rPr lang="en-US" dirty="0"/>
            <a:t>Gift Cards</a:t>
          </a:r>
        </a:p>
      </dgm:t>
    </dgm:pt>
    <dgm:pt modelId="{EF1F5826-4305-44B3-B7AB-1195E385C01D}" type="parTrans" cxnId="{6CCB48C2-7DB0-4199-9BCB-BADFDBC5704C}">
      <dgm:prSet/>
      <dgm:spPr/>
      <dgm:t>
        <a:bodyPr/>
        <a:lstStyle/>
        <a:p>
          <a:endParaRPr lang="en-US"/>
        </a:p>
      </dgm:t>
    </dgm:pt>
    <dgm:pt modelId="{A9986875-248B-4BD6-81C2-F4F0C876884F}" type="sibTrans" cxnId="{6CCB48C2-7DB0-4199-9BCB-BADFDBC5704C}">
      <dgm:prSet/>
      <dgm:spPr/>
      <dgm:t>
        <a:bodyPr/>
        <a:lstStyle/>
        <a:p>
          <a:endParaRPr lang="en-US"/>
        </a:p>
      </dgm:t>
    </dgm:pt>
    <dgm:pt modelId="{22A4B0EA-CD0E-4D08-A28D-A5BC1D3278B4}" type="pres">
      <dgm:prSet presAssocID="{D316C04A-FD11-4F07-86F5-67C572D48C59}" presName="linear" presStyleCnt="0">
        <dgm:presLayoutVars>
          <dgm:animLvl val="lvl"/>
          <dgm:resizeHandles val="exact"/>
        </dgm:presLayoutVars>
      </dgm:prSet>
      <dgm:spPr/>
      <dgm:t>
        <a:bodyPr/>
        <a:lstStyle/>
        <a:p>
          <a:endParaRPr lang="en-US"/>
        </a:p>
      </dgm:t>
    </dgm:pt>
    <dgm:pt modelId="{56B26463-E459-4919-BC37-8081EE604FE0}" type="pres">
      <dgm:prSet presAssocID="{E36BCD76-E869-48BE-BB04-07AACB44C89B}" presName="parentText" presStyleLbl="node1" presStyleIdx="0" presStyleCnt="6" custLinFactY="74201" custLinFactNeighborY="100000">
        <dgm:presLayoutVars>
          <dgm:chMax val="0"/>
          <dgm:bulletEnabled val="1"/>
        </dgm:presLayoutVars>
      </dgm:prSet>
      <dgm:spPr/>
      <dgm:t>
        <a:bodyPr/>
        <a:lstStyle/>
        <a:p>
          <a:endParaRPr lang="en-US"/>
        </a:p>
      </dgm:t>
    </dgm:pt>
    <dgm:pt modelId="{AECDFE96-DAB7-4B7F-915C-8FC2D2CC65C4}" type="pres">
      <dgm:prSet presAssocID="{39242181-0C25-41F2-A54F-E85D9964A08B}" presName="spacer" presStyleCnt="0"/>
      <dgm:spPr/>
    </dgm:pt>
    <dgm:pt modelId="{0585E4F6-AC09-4D0C-92AE-54F04F6EBE21}" type="pres">
      <dgm:prSet presAssocID="{4BAEAC53-C56C-4169-B282-495CB50D3C58}" presName="parentText" presStyleLbl="node1" presStyleIdx="1" presStyleCnt="6" custLinFactY="83883" custLinFactNeighborX="-464" custLinFactNeighborY="100000">
        <dgm:presLayoutVars>
          <dgm:chMax val="0"/>
          <dgm:bulletEnabled val="1"/>
        </dgm:presLayoutVars>
      </dgm:prSet>
      <dgm:spPr/>
      <dgm:t>
        <a:bodyPr/>
        <a:lstStyle/>
        <a:p>
          <a:endParaRPr lang="en-US"/>
        </a:p>
      </dgm:t>
    </dgm:pt>
    <dgm:pt modelId="{822B09BE-B53B-4E62-8B83-A7C4F3276430}" type="pres">
      <dgm:prSet presAssocID="{77E9C333-7AEB-4690-A8C6-5E36424297CF}" presName="spacer" presStyleCnt="0"/>
      <dgm:spPr/>
    </dgm:pt>
    <dgm:pt modelId="{BB8C476C-EFD5-4A20-B9D3-F5D82327CF74}" type="pres">
      <dgm:prSet presAssocID="{B3219753-8FE0-4F42-A700-3D8A91DE1FA5}" presName="parentText" presStyleLbl="node1" presStyleIdx="2" presStyleCnt="6" custLinFactY="87817" custLinFactNeighborY="100000">
        <dgm:presLayoutVars>
          <dgm:chMax val="0"/>
          <dgm:bulletEnabled val="1"/>
        </dgm:presLayoutVars>
      </dgm:prSet>
      <dgm:spPr/>
      <dgm:t>
        <a:bodyPr/>
        <a:lstStyle/>
        <a:p>
          <a:endParaRPr lang="en-US"/>
        </a:p>
      </dgm:t>
    </dgm:pt>
    <dgm:pt modelId="{FC8FA1FB-3966-402A-8F1E-9714FB811976}" type="pres">
      <dgm:prSet presAssocID="{02B92F37-EFDE-4B0F-AE17-31A47353F8E9}" presName="spacer" presStyleCnt="0"/>
      <dgm:spPr/>
    </dgm:pt>
    <dgm:pt modelId="{223CA62C-14B5-4B27-B041-09B0B0360C50}" type="pres">
      <dgm:prSet presAssocID="{943E5642-2FCB-48CB-9A53-ED5170EE4B48}" presName="parentText" presStyleLbl="node1" presStyleIdx="3" presStyleCnt="6" custLinFactY="94721" custLinFactNeighborX="-216" custLinFactNeighborY="100000">
        <dgm:presLayoutVars>
          <dgm:chMax val="0"/>
          <dgm:bulletEnabled val="1"/>
        </dgm:presLayoutVars>
      </dgm:prSet>
      <dgm:spPr/>
      <dgm:t>
        <a:bodyPr/>
        <a:lstStyle/>
        <a:p>
          <a:endParaRPr lang="en-US"/>
        </a:p>
      </dgm:t>
    </dgm:pt>
    <dgm:pt modelId="{C464A685-E9DF-4DA2-B583-745CD239835C}" type="pres">
      <dgm:prSet presAssocID="{2E5FB21D-3CA6-459A-AB9F-3389A1768431}" presName="spacer" presStyleCnt="0"/>
      <dgm:spPr/>
    </dgm:pt>
    <dgm:pt modelId="{E842A2CF-8895-4DC4-86ED-C1B14C238E2D}" type="pres">
      <dgm:prSet presAssocID="{8CC26394-655D-41F9-87E2-95B677339394}" presName="parentText" presStyleLbl="node1" presStyleIdx="4" presStyleCnt="6" custLinFactY="120897" custLinFactNeighborX="1587" custLinFactNeighborY="200000">
        <dgm:presLayoutVars>
          <dgm:chMax val="0"/>
          <dgm:bulletEnabled val="1"/>
        </dgm:presLayoutVars>
      </dgm:prSet>
      <dgm:spPr/>
      <dgm:t>
        <a:bodyPr/>
        <a:lstStyle/>
        <a:p>
          <a:endParaRPr lang="en-US"/>
        </a:p>
      </dgm:t>
    </dgm:pt>
    <dgm:pt modelId="{08302440-3252-407D-9F11-88AC96F858D8}" type="pres">
      <dgm:prSet presAssocID="{8F0EEA4E-9928-4CC3-8E18-9A8AE3E55463}" presName="spacer" presStyleCnt="0"/>
      <dgm:spPr/>
    </dgm:pt>
    <dgm:pt modelId="{AF240342-6C7A-434B-97B6-789F16D5A9BD}" type="pres">
      <dgm:prSet presAssocID="{581909C7-3ED2-4BF5-9EDB-0F639573845B}" presName="parentText" presStyleLbl="node1" presStyleIdx="5" presStyleCnt="6" custLinFactY="87817" custLinFactNeighborY="100000">
        <dgm:presLayoutVars>
          <dgm:chMax val="0"/>
          <dgm:bulletEnabled val="1"/>
        </dgm:presLayoutVars>
      </dgm:prSet>
      <dgm:spPr/>
      <dgm:t>
        <a:bodyPr/>
        <a:lstStyle/>
        <a:p>
          <a:endParaRPr lang="en-US"/>
        </a:p>
      </dgm:t>
    </dgm:pt>
  </dgm:ptLst>
  <dgm:cxnLst>
    <dgm:cxn modelId="{BADBAF10-9AB5-4BEA-918B-46CCC82D823E}" srcId="{D316C04A-FD11-4F07-86F5-67C572D48C59}" destId="{8CC26394-655D-41F9-87E2-95B677339394}" srcOrd="4" destOrd="0" parTransId="{5A92A95A-1F31-423D-BB1E-D8C596DD1E6A}" sibTransId="{8F0EEA4E-9928-4CC3-8E18-9A8AE3E55463}"/>
    <dgm:cxn modelId="{899B4793-6CF0-428C-8A7A-C81CAF3D7F35}" type="presOf" srcId="{581909C7-3ED2-4BF5-9EDB-0F639573845B}" destId="{AF240342-6C7A-434B-97B6-789F16D5A9BD}" srcOrd="0" destOrd="0" presId="urn:microsoft.com/office/officeart/2005/8/layout/vList2"/>
    <dgm:cxn modelId="{A15DF6D1-86EF-4AC7-ACCE-8B87E5250585}" type="presOf" srcId="{8CC26394-655D-41F9-87E2-95B677339394}" destId="{E842A2CF-8895-4DC4-86ED-C1B14C238E2D}" srcOrd="0" destOrd="0" presId="urn:microsoft.com/office/officeart/2005/8/layout/vList2"/>
    <dgm:cxn modelId="{77684147-D264-4EF8-8A89-58C073667FCB}" srcId="{D316C04A-FD11-4F07-86F5-67C572D48C59}" destId="{4BAEAC53-C56C-4169-B282-495CB50D3C58}" srcOrd="1" destOrd="0" parTransId="{49E388D8-7E28-48DC-97FA-D1723DAA2147}" sibTransId="{77E9C333-7AEB-4690-A8C6-5E36424297CF}"/>
    <dgm:cxn modelId="{2CE33B2B-7A06-43EF-8CEE-729DCD5E7F27}" type="presOf" srcId="{943E5642-2FCB-48CB-9A53-ED5170EE4B48}" destId="{223CA62C-14B5-4B27-B041-09B0B0360C50}" srcOrd="0" destOrd="0" presId="urn:microsoft.com/office/officeart/2005/8/layout/vList2"/>
    <dgm:cxn modelId="{CF2B2548-52E7-4C8B-8577-04C9A606AB40}" type="presOf" srcId="{E36BCD76-E869-48BE-BB04-07AACB44C89B}" destId="{56B26463-E459-4919-BC37-8081EE604FE0}" srcOrd="0" destOrd="0" presId="urn:microsoft.com/office/officeart/2005/8/layout/vList2"/>
    <dgm:cxn modelId="{65F6CFAF-0868-4684-8497-BD237900E48D}" type="presOf" srcId="{4BAEAC53-C56C-4169-B282-495CB50D3C58}" destId="{0585E4F6-AC09-4D0C-92AE-54F04F6EBE21}" srcOrd="0" destOrd="0" presId="urn:microsoft.com/office/officeart/2005/8/layout/vList2"/>
    <dgm:cxn modelId="{1AD0F4F0-B05F-4ADD-8042-3580C1419740}" srcId="{D316C04A-FD11-4F07-86F5-67C572D48C59}" destId="{B3219753-8FE0-4F42-A700-3D8A91DE1FA5}" srcOrd="2" destOrd="0" parTransId="{9C6BAD3D-D8F6-4BD8-89CD-A5AD7C083566}" sibTransId="{02B92F37-EFDE-4B0F-AE17-31A47353F8E9}"/>
    <dgm:cxn modelId="{56D77BC3-C001-425E-964D-F594AC166A6C}" srcId="{D316C04A-FD11-4F07-86F5-67C572D48C59}" destId="{943E5642-2FCB-48CB-9A53-ED5170EE4B48}" srcOrd="3" destOrd="0" parTransId="{EB6EB200-870A-4D28-8402-049DAA12081E}" sibTransId="{2E5FB21D-3CA6-459A-AB9F-3389A1768431}"/>
    <dgm:cxn modelId="{A4B10589-0308-4467-98D6-7F471850042B}" type="presOf" srcId="{D316C04A-FD11-4F07-86F5-67C572D48C59}" destId="{22A4B0EA-CD0E-4D08-A28D-A5BC1D3278B4}" srcOrd="0" destOrd="0" presId="urn:microsoft.com/office/officeart/2005/8/layout/vList2"/>
    <dgm:cxn modelId="{D6281CE6-829C-4042-91E8-963A7D10DC3F}" type="presOf" srcId="{B3219753-8FE0-4F42-A700-3D8A91DE1FA5}" destId="{BB8C476C-EFD5-4A20-B9D3-F5D82327CF74}" srcOrd="0" destOrd="0" presId="urn:microsoft.com/office/officeart/2005/8/layout/vList2"/>
    <dgm:cxn modelId="{6CCB48C2-7DB0-4199-9BCB-BADFDBC5704C}" srcId="{D316C04A-FD11-4F07-86F5-67C572D48C59}" destId="{581909C7-3ED2-4BF5-9EDB-0F639573845B}" srcOrd="5" destOrd="0" parTransId="{EF1F5826-4305-44B3-B7AB-1195E385C01D}" sibTransId="{A9986875-248B-4BD6-81C2-F4F0C876884F}"/>
    <dgm:cxn modelId="{34A01118-933D-48FA-9C86-8765D055C44D}" srcId="{D316C04A-FD11-4F07-86F5-67C572D48C59}" destId="{E36BCD76-E869-48BE-BB04-07AACB44C89B}" srcOrd="0" destOrd="0" parTransId="{724941FA-749F-4C98-9B35-E61F02609565}" sibTransId="{39242181-0C25-41F2-A54F-E85D9964A08B}"/>
    <dgm:cxn modelId="{043C3C06-C023-4752-962B-E77C53256FD2}" type="presParOf" srcId="{22A4B0EA-CD0E-4D08-A28D-A5BC1D3278B4}" destId="{56B26463-E459-4919-BC37-8081EE604FE0}" srcOrd="0" destOrd="0" presId="urn:microsoft.com/office/officeart/2005/8/layout/vList2"/>
    <dgm:cxn modelId="{1A1F89D5-8B88-414D-AAA7-94BE5B76D310}" type="presParOf" srcId="{22A4B0EA-CD0E-4D08-A28D-A5BC1D3278B4}" destId="{AECDFE96-DAB7-4B7F-915C-8FC2D2CC65C4}" srcOrd="1" destOrd="0" presId="urn:microsoft.com/office/officeart/2005/8/layout/vList2"/>
    <dgm:cxn modelId="{18983E8F-124A-47B2-BD6C-E0C9D7F850D7}" type="presParOf" srcId="{22A4B0EA-CD0E-4D08-A28D-A5BC1D3278B4}" destId="{0585E4F6-AC09-4D0C-92AE-54F04F6EBE21}" srcOrd="2" destOrd="0" presId="urn:microsoft.com/office/officeart/2005/8/layout/vList2"/>
    <dgm:cxn modelId="{E092AB69-9961-4530-83F2-04DB08F7E570}" type="presParOf" srcId="{22A4B0EA-CD0E-4D08-A28D-A5BC1D3278B4}" destId="{822B09BE-B53B-4E62-8B83-A7C4F3276430}" srcOrd="3" destOrd="0" presId="urn:microsoft.com/office/officeart/2005/8/layout/vList2"/>
    <dgm:cxn modelId="{0D610EF9-48BE-4E04-8E9C-C55D570CB02E}" type="presParOf" srcId="{22A4B0EA-CD0E-4D08-A28D-A5BC1D3278B4}" destId="{BB8C476C-EFD5-4A20-B9D3-F5D82327CF74}" srcOrd="4" destOrd="0" presId="urn:microsoft.com/office/officeart/2005/8/layout/vList2"/>
    <dgm:cxn modelId="{9B975B91-4DB1-410E-A277-3CD157CD42CB}" type="presParOf" srcId="{22A4B0EA-CD0E-4D08-A28D-A5BC1D3278B4}" destId="{FC8FA1FB-3966-402A-8F1E-9714FB811976}" srcOrd="5" destOrd="0" presId="urn:microsoft.com/office/officeart/2005/8/layout/vList2"/>
    <dgm:cxn modelId="{0C996C0B-5913-4A5C-B99E-8E4830704521}" type="presParOf" srcId="{22A4B0EA-CD0E-4D08-A28D-A5BC1D3278B4}" destId="{223CA62C-14B5-4B27-B041-09B0B0360C50}" srcOrd="6" destOrd="0" presId="urn:microsoft.com/office/officeart/2005/8/layout/vList2"/>
    <dgm:cxn modelId="{D9B61897-2CFE-420B-9422-08CE9AB295A9}" type="presParOf" srcId="{22A4B0EA-CD0E-4D08-A28D-A5BC1D3278B4}" destId="{C464A685-E9DF-4DA2-B583-745CD239835C}" srcOrd="7" destOrd="0" presId="urn:microsoft.com/office/officeart/2005/8/layout/vList2"/>
    <dgm:cxn modelId="{A263EEE0-BABC-461F-AA89-C8B5CA1A3442}" type="presParOf" srcId="{22A4B0EA-CD0E-4D08-A28D-A5BC1D3278B4}" destId="{E842A2CF-8895-4DC4-86ED-C1B14C238E2D}" srcOrd="8" destOrd="0" presId="urn:microsoft.com/office/officeart/2005/8/layout/vList2"/>
    <dgm:cxn modelId="{AD51ABF0-B307-4E27-B3CF-31ECEA364784}" type="presParOf" srcId="{22A4B0EA-CD0E-4D08-A28D-A5BC1D3278B4}" destId="{08302440-3252-407D-9F11-88AC96F858D8}" srcOrd="9" destOrd="0" presId="urn:microsoft.com/office/officeart/2005/8/layout/vList2"/>
    <dgm:cxn modelId="{1D608D33-B15F-4235-B317-6FB2E70A9F72}" type="presParOf" srcId="{22A4B0EA-CD0E-4D08-A28D-A5BC1D3278B4}" destId="{AF240342-6C7A-434B-97B6-789F16D5A9B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000985A-1F6F-4F48-B2E5-7B989B0281D7}" type="doc">
      <dgm:prSet loTypeId="urn:microsoft.com/office/officeart/2005/8/layout/hierarchy4" loCatId="hierarchy" qsTypeId="urn:microsoft.com/office/officeart/2005/8/quickstyle/3d2" qsCatId="3D" csTypeId="urn:microsoft.com/office/officeart/2005/8/colors/accent0_3" csCatId="mainScheme" phldr="1"/>
      <dgm:spPr/>
      <dgm:t>
        <a:bodyPr/>
        <a:lstStyle/>
        <a:p>
          <a:endParaRPr lang="en-US"/>
        </a:p>
      </dgm:t>
    </dgm:pt>
    <dgm:pt modelId="{A2B953A9-4153-4349-96E4-CD9327341F60}">
      <dgm:prSet/>
      <dgm:spPr/>
      <dgm:t>
        <a:bodyPr/>
        <a:lstStyle/>
        <a:p>
          <a:pPr rtl="0"/>
          <a:r>
            <a:rPr lang="en-US" dirty="0"/>
            <a:t>Wire Transfer </a:t>
          </a:r>
        </a:p>
      </dgm:t>
    </dgm:pt>
    <dgm:pt modelId="{623EA6B1-81B0-4FD2-980D-60483B88DE7A}" type="parTrans" cxnId="{734BF671-9361-4A84-A94B-A2AAE5CD6A9B}">
      <dgm:prSet/>
      <dgm:spPr/>
      <dgm:t>
        <a:bodyPr/>
        <a:lstStyle/>
        <a:p>
          <a:endParaRPr lang="en-US"/>
        </a:p>
      </dgm:t>
    </dgm:pt>
    <dgm:pt modelId="{C6ED05D7-3778-4801-B524-4B782C6C4B66}" type="sibTrans" cxnId="{734BF671-9361-4A84-A94B-A2AAE5CD6A9B}">
      <dgm:prSet/>
      <dgm:spPr/>
      <dgm:t>
        <a:bodyPr/>
        <a:lstStyle/>
        <a:p>
          <a:endParaRPr lang="en-US"/>
        </a:p>
      </dgm:t>
    </dgm:pt>
    <dgm:pt modelId="{050C7A8C-39FB-4562-9203-5D7A6C38DE27}">
      <dgm:prSet/>
      <dgm:spPr/>
      <dgm:t>
        <a:bodyPr/>
        <a:lstStyle/>
        <a:p>
          <a:pPr algn="l" rtl="0"/>
          <a:r>
            <a:rPr lang="en-US" dirty="0"/>
            <a:t>Scammers come up with all kinds of convincing stories to get your money. Many of these methods involve wiring money through money transfer services like Western Union or MoneyGram.</a:t>
          </a:r>
        </a:p>
      </dgm:t>
    </dgm:pt>
    <dgm:pt modelId="{28B54902-8277-4CD0-BF71-A79113F86525}" type="parTrans" cxnId="{C7AA8511-B80D-434E-A86E-E4DC9F650462}">
      <dgm:prSet/>
      <dgm:spPr/>
      <dgm:t>
        <a:bodyPr/>
        <a:lstStyle/>
        <a:p>
          <a:endParaRPr lang="en-US"/>
        </a:p>
      </dgm:t>
    </dgm:pt>
    <dgm:pt modelId="{05630699-1E27-4E91-9124-2F23574153B5}" type="sibTrans" cxnId="{C7AA8511-B80D-434E-A86E-E4DC9F650462}">
      <dgm:prSet/>
      <dgm:spPr/>
      <dgm:t>
        <a:bodyPr/>
        <a:lstStyle/>
        <a:p>
          <a:endParaRPr lang="en-US"/>
        </a:p>
      </dgm:t>
    </dgm:pt>
    <dgm:pt modelId="{2B24BF0F-34F3-4BD9-B088-5C13116A8036}" type="pres">
      <dgm:prSet presAssocID="{D000985A-1F6F-4F48-B2E5-7B989B0281D7}" presName="Name0" presStyleCnt="0">
        <dgm:presLayoutVars>
          <dgm:chPref val="1"/>
          <dgm:dir/>
          <dgm:animOne val="branch"/>
          <dgm:animLvl val="lvl"/>
          <dgm:resizeHandles/>
        </dgm:presLayoutVars>
      </dgm:prSet>
      <dgm:spPr/>
      <dgm:t>
        <a:bodyPr/>
        <a:lstStyle/>
        <a:p>
          <a:endParaRPr lang="en-US"/>
        </a:p>
      </dgm:t>
    </dgm:pt>
    <dgm:pt modelId="{2EB89A9E-E16F-4A86-AF99-B06AC75C2009}" type="pres">
      <dgm:prSet presAssocID="{A2B953A9-4153-4349-96E4-CD9327341F60}" presName="vertOne" presStyleCnt="0"/>
      <dgm:spPr/>
    </dgm:pt>
    <dgm:pt modelId="{7C368E23-A7BB-4010-8C0B-265E182903CD}" type="pres">
      <dgm:prSet presAssocID="{A2B953A9-4153-4349-96E4-CD9327341F60}" presName="txOne" presStyleLbl="node0" presStyleIdx="0" presStyleCnt="1" custLinFactNeighborX="1260" custLinFactNeighborY="-1836">
        <dgm:presLayoutVars>
          <dgm:chPref val="3"/>
        </dgm:presLayoutVars>
      </dgm:prSet>
      <dgm:spPr/>
      <dgm:t>
        <a:bodyPr/>
        <a:lstStyle/>
        <a:p>
          <a:endParaRPr lang="en-US"/>
        </a:p>
      </dgm:t>
    </dgm:pt>
    <dgm:pt modelId="{72A0DE12-167B-4EF5-9FE5-F76C287BB2CD}" type="pres">
      <dgm:prSet presAssocID="{A2B953A9-4153-4349-96E4-CD9327341F60}" presName="parTransOne" presStyleCnt="0"/>
      <dgm:spPr/>
    </dgm:pt>
    <dgm:pt modelId="{7AA761DA-C2F7-4107-9ECA-26F6E44AF0D8}" type="pres">
      <dgm:prSet presAssocID="{A2B953A9-4153-4349-96E4-CD9327341F60}" presName="horzOne" presStyleCnt="0"/>
      <dgm:spPr/>
    </dgm:pt>
    <dgm:pt modelId="{5B97AAFE-0CD3-4260-8EA4-050483344AA4}" type="pres">
      <dgm:prSet presAssocID="{050C7A8C-39FB-4562-9203-5D7A6C38DE27}" presName="vertTwo" presStyleCnt="0"/>
      <dgm:spPr/>
    </dgm:pt>
    <dgm:pt modelId="{60121690-41C3-4536-9816-437E3C07A456}" type="pres">
      <dgm:prSet presAssocID="{050C7A8C-39FB-4562-9203-5D7A6C38DE27}" presName="txTwo" presStyleLbl="node2" presStyleIdx="0" presStyleCnt="1">
        <dgm:presLayoutVars>
          <dgm:chPref val="3"/>
        </dgm:presLayoutVars>
      </dgm:prSet>
      <dgm:spPr/>
      <dgm:t>
        <a:bodyPr/>
        <a:lstStyle/>
        <a:p>
          <a:endParaRPr lang="en-US"/>
        </a:p>
      </dgm:t>
    </dgm:pt>
    <dgm:pt modelId="{C74E98CD-2A10-47EE-866D-F5162617DD1B}" type="pres">
      <dgm:prSet presAssocID="{050C7A8C-39FB-4562-9203-5D7A6C38DE27}" presName="horzTwo" presStyleCnt="0"/>
      <dgm:spPr/>
    </dgm:pt>
  </dgm:ptLst>
  <dgm:cxnLst>
    <dgm:cxn modelId="{6A762FBE-74FE-423F-8F49-A4C752CD95BC}" type="presOf" srcId="{050C7A8C-39FB-4562-9203-5D7A6C38DE27}" destId="{60121690-41C3-4536-9816-437E3C07A456}" srcOrd="0" destOrd="0" presId="urn:microsoft.com/office/officeart/2005/8/layout/hierarchy4"/>
    <dgm:cxn modelId="{B12CAF2A-22A1-4D0B-BAE4-C5A06760A85E}" type="presOf" srcId="{D000985A-1F6F-4F48-B2E5-7B989B0281D7}" destId="{2B24BF0F-34F3-4BD9-B088-5C13116A8036}" srcOrd="0" destOrd="0" presId="urn:microsoft.com/office/officeart/2005/8/layout/hierarchy4"/>
    <dgm:cxn modelId="{C7AA8511-B80D-434E-A86E-E4DC9F650462}" srcId="{A2B953A9-4153-4349-96E4-CD9327341F60}" destId="{050C7A8C-39FB-4562-9203-5D7A6C38DE27}" srcOrd="0" destOrd="0" parTransId="{28B54902-8277-4CD0-BF71-A79113F86525}" sibTransId="{05630699-1E27-4E91-9124-2F23574153B5}"/>
    <dgm:cxn modelId="{734BF671-9361-4A84-A94B-A2AAE5CD6A9B}" srcId="{D000985A-1F6F-4F48-B2E5-7B989B0281D7}" destId="{A2B953A9-4153-4349-96E4-CD9327341F60}" srcOrd="0" destOrd="0" parTransId="{623EA6B1-81B0-4FD2-980D-60483B88DE7A}" sibTransId="{C6ED05D7-3778-4801-B524-4B782C6C4B66}"/>
    <dgm:cxn modelId="{437D389B-596C-4198-951A-E8798A2A41DC}" type="presOf" srcId="{A2B953A9-4153-4349-96E4-CD9327341F60}" destId="{7C368E23-A7BB-4010-8C0B-265E182903CD}" srcOrd="0" destOrd="0" presId="urn:microsoft.com/office/officeart/2005/8/layout/hierarchy4"/>
    <dgm:cxn modelId="{5D8616D5-2A2C-4289-B766-E7BF741C5155}" type="presParOf" srcId="{2B24BF0F-34F3-4BD9-B088-5C13116A8036}" destId="{2EB89A9E-E16F-4A86-AF99-B06AC75C2009}" srcOrd="0" destOrd="0" presId="urn:microsoft.com/office/officeart/2005/8/layout/hierarchy4"/>
    <dgm:cxn modelId="{F37D9B87-D3BF-4EE8-B755-CB3F30307DFD}" type="presParOf" srcId="{2EB89A9E-E16F-4A86-AF99-B06AC75C2009}" destId="{7C368E23-A7BB-4010-8C0B-265E182903CD}" srcOrd="0" destOrd="0" presId="urn:microsoft.com/office/officeart/2005/8/layout/hierarchy4"/>
    <dgm:cxn modelId="{55B6F320-29C7-4714-8074-3AB271D71247}" type="presParOf" srcId="{2EB89A9E-E16F-4A86-AF99-B06AC75C2009}" destId="{72A0DE12-167B-4EF5-9FE5-F76C287BB2CD}" srcOrd="1" destOrd="0" presId="urn:microsoft.com/office/officeart/2005/8/layout/hierarchy4"/>
    <dgm:cxn modelId="{4A32349F-FB4E-42CB-B929-65C8B7C22DFF}" type="presParOf" srcId="{2EB89A9E-E16F-4A86-AF99-B06AC75C2009}" destId="{7AA761DA-C2F7-4107-9ECA-26F6E44AF0D8}" srcOrd="2" destOrd="0" presId="urn:microsoft.com/office/officeart/2005/8/layout/hierarchy4"/>
    <dgm:cxn modelId="{3D26EDDC-08C1-4D7E-9556-E845D56D4DF3}" type="presParOf" srcId="{7AA761DA-C2F7-4107-9ECA-26F6E44AF0D8}" destId="{5B97AAFE-0CD3-4260-8EA4-050483344AA4}" srcOrd="0" destOrd="0" presId="urn:microsoft.com/office/officeart/2005/8/layout/hierarchy4"/>
    <dgm:cxn modelId="{A619E89B-2A3F-46A8-BC63-D07055042455}" type="presParOf" srcId="{5B97AAFE-0CD3-4260-8EA4-050483344AA4}" destId="{60121690-41C3-4536-9816-437E3C07A456}" srcOrd="0" destOrd="0" presId="urn:microsoft.com/office/officeart/2005/8/layout/hierarchy4"/>
    <dgm:cxn modelId="{12A9637F-8FDD-44BE-B583-799E14E2912F}" type="presParOf" srcId="{5B97AAFE-0CD3-4260-8EA4-050483344AA4}" destId="{C74E98CD-2A10-47EE-866D-F5162617DD1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000985A-1F6F-4F48-B2E5-7B989B0281D7}" type="doc">
      <dgm:prSet loTypeId="urn:microsoft.com/office/officeart/2005/8/layout/hierarchy4" loCatId="hierarchy" qsTypeId="urn:microsoft.com/office/officeart/2005/8/quickstyle/3d2" qsCatId="3D" csTypeId="urn:microsoft.com/office/officeart/2005/8/colors/accent0_3" csCatId="mainScheme" phldr="1"/>
      <dgm:spPr/>
      <dgm:t>
        <a:bodyPr/>
        <a:lstStyle/>
        <a:p>
          <a:endParaRPr lang="en-US"/>
        </a:p>
      </dgm:t>
    </dgm:pt>
    <dgm:pt modelId="{95FE1D27-0BF0-4BA7-A139-550246A541F9}">
      <dgm:prSet/>
      <dgm:spPr/>
      <dgm:t>
        <a:bodyPr/>
        <a:lstStyle/>
        <a:p>
          <a:pPr algn="l" rtl="0"/>
          <a:r>
            <a:rPr lang="en-US" dirty="0"/>
            <a:t>It’s like sending cash: the scammers get the money quickly, and you can’t get it back.</a:t>
          </a:r>
        </a:p>
      </dgm:t>
    </dgm:pt>
    <dgm:pt modelId="{32964556-B0F2-4804-8CF3-E319BC3B8E8D}" type="parTrans" cxnId="{A540CD7C-0C3C-4381-88ED-9513AFBA2B50}">
      <dgm:prSet/>
      <dgm:spPr/>
      <dgm:t>
        <a:bodyPr/>
        <a:lstStyle/>
        <a:p>
          <a:endParaRPr lang="en-US"/>
        </a:p>
      </dgm:t>
    </dgm:pt>
    <dgm:pt modelId="{A13EDD16-E143-4F43-9069-7734CB99F0ED}" type="sibTrans" cxnId="{A540CD7C-0C3C-4381-88ED-9513AFBA2B50}">
      <dgm:prSet/>
      <dgm:spPr/>
      <dgm:t>
        <a:bodyPr/>
        <a:lstStyle/>
        <a:p>
          <a:endParaRPr lang="en-US"/>
        </a:p>
      </dgm:t>
    </dgm:pt>
    <dgm:pt modelId="{2A116F1D-42B6-4DCC-844C-6930E53DA826}">
      <dgm:prSet/>
      <dgm:spPr/>
      <dgm:t>
        <a:bodyPr/>
        <a:lstStyle/>
        <a:p>
          <a:pPr algn="l" rtl="0"/>
          <a:r>
            <a:rPr lang="en-US" dirty="0"/>
            <a:t>Money wired to a store or another country can be picked up at multiple locations, making it impossible to identify or track down the recipient.</a:t>
          </a:r>
        </a:p>
      </dgm:t>
    </dgm:pt>
    <dgm:pt modelId="{3C9789FA-F998-4350-950E-95C4C9FB9D3F}" type="parTrans" cxnId="{18EE2400-D845-4227-B84D-C48B25C9E1D5}">
      <dgm:prSet/>
      <dgm:spPr/>
      <dgm:t>
        <a:bodyPr/>
        <a:lstStyle/>
        <a:p>
          <a:endParaRPr lang="en-US"/>
        </a:p>
      </dgm:t>
    </dgm:pt>
    <dgm:pt modelId="{CE86FBA3-87B8-4A2F-BDA0-2BAE86C98E9F}" type="sibTrans" cxnId="{18EE2400-D845-4227-B84D-C48B25C9E1D5}">
      <dgm:prSet/>
      <dgm:spPr/>
      <dgm:t>
        <a:bodyPr/>
        <a:lstStyle/>
        <a:p>
          <a:endParaRPr lang="en-US"/>
        </a:p>
      </dgm:t>
    </dgm:pt>
    <dgm:pt modelId="{3D0E2441-CE5E-4C9A-B55D-EBE0DE0D41C8}">
      <dgm:prSet/>
      <dgm:spPr/>
      <dgm:t>
        <a:bodyPr/>
        <a:lstStyle/>
        <a:p>
          <a:pPr algn="l" rtl="0"/>
          <a:r>
            <a:rPr lang="en-US" dirty="0"/>
            <a:t>Typically, there’s no way to reverse a money transfer or trace the money.</a:t>
          </a:r>
        </a:p>
      </dgm:t>
    </dgm:pt>
    <dgm:pt modelId="{E30CAD10-5F96-4336-9EB2-0D3EC46352D8}" type="sibTrans" cxnId="{70BD30BA-D29D-4048-9740-33FAC7617C48}">
      <dgm:prSet/>
      <dgm:spPr/>
      <dgm:t>
        <a:bodyPr/>
        <a:lstStyle/>
        <a:p>
          <a:endParaRPr lang="en-US"/>
        </a:p>
      </dgm:t>
    </dgm:pt>
    <dgm:pt modelId="{6490E04A-6A04-4044-9698-6EB00E84E15E}" type="parTrans" cxnId="{70BD30BA-D29D-4048-9740-33FAC7617C48}">
      <dgm:prSet/>
      <dgm:spPr/>
      <dgm:t>
        <a:bodyPr/>
        <a:lstStyle/>
        <a:p>
          <a:endParaRPr lang="en-US"/>
        </a:p>
      </dgm:t>
    </dgm:pt>
    <dgm:pt modelId="{A2B953A9-4153-4349-96E4-CD9327341F60}">
      <dgm:prSet/>
      <dgm:spPr/>
      <dgm:t>
        <a:bodyPr/>
        <a:lstStyle/>
        <a:p>
          <a:pPr rtl="0"/>
          <a:r>
            <a:rPr lang="en-US" dirty="0"/>
            <a:t>Why Money Transfers?</a:t>
          </a:r>
        </a:p>
      </dgm:t>
    </dgm:pt>
    <dgm:pt modelId="{C6ED05D7-3778-4801-B524-4B782C6C4B66}" type="sibTrans" cxnId="{734BF671-9361-4A84-A94B-A2AAE5CD6A9B}">
      <dgm:prSet/>
      <dgm:spPr/>
      <dgm:t>
        <a:bodyPr/>
        <a:lstStyle/>
        <a:p>
          <a:endParaRPr lang="en-US"/>
        </a:p>
      </dgm:t>
    </dgm:pt>
    <dgm:pt modelId="{623EA6B1-81B0-4FD2-980D-60483B88DE7A}" type="parTrans" cxnId="{734BF671-9361-4A84-A94B-A2AAE5CD6A9B}">
      <dgm:prSet/>
      <dgm:spPr/>
      <dgm:t>
        <a:bodyPr/>
        <a:lstStyle/>
        <a:p>
          <a:endParaRPr lang="en-US"/>
        </a:p>
      </dgm:t>
    </dgm:pt>
    <dgm:pt modelId="{2B24BF0F-34F3-4BD9-B088-5C13116A8036}" type="pres">
      <dgm:prSet presAssocID="{D000985A-1F6F-4F48-B2E5-7B989B0281D7}" presName="Name0" presStyleCnt="0">
        <dgm:presLayoutVars>
          <dgm:chPref val="1"/>
          <dgm:dir/>
          <dgm:animOne val="branch"/>
          <dgm:animLvl val="lvl"/>
          <dgm:resizeHandles/>
        </dgm:presLayoutVars>
      </dgm:prSet>
      <dgm:spPr/>
      <dgm:t>
        <a:bodyPr/>
        <a:lstStyle/>
        <a:p>
          <a:endParaRPr lang="en-US"/>
        </a:p>
      </dgm:t>
    </dgm:pt>
    <dgm:pt modelId="{2EB89A9E-E16F-4A86-AF99-B06AC75C2009}" type="pres">
      <dgm:prSet presAssocID="{A2B953A9-4153-4349-96E4-CD9327341F60}" presName="vertOne" presStyleCnt="0"/>
      <dgm:spPr/>
    </dgm:pt>
    <dgm:pt modelId="{7C368E23-A7BB-4010-8C0B-265E182903CD}" type="pres">
      <dgm:prSet presAssocID="{A2B953A9-4153-4349-96E4-CD9327341F60}" presName="txOne" presStyleLbl="node0" presStyleIdx="0" presStyleCnt="1" custScaleY="57005">
        <dgm:presLayoutVars>
          <dgm:chPref val="3"/>
        </dgm:presLayoutVars>
      </dgm:prSet>
      <dgm:spPr/>
      <dgm:t>
        <a:bodyPr/>
        <a:lstStyle/>
        <a:p>
          <a:endParaRPr lang="en-US"/>
        </a:p>
      </dgm:t>
    </dgm:pt>
    <dgm:pt modelId="{72A0DE12-167B-4EF5-9FE5-F76C287BB2CD}" type="pres">
      <dgm:prSet presAssocID="{A2B953A9-4153-4349-96E4-CD9327341F60}" presName="parTransOne" presStyleCnt="0"/>
      <dgm:spPr/>
    </dgm:pt>
    <dgm:pt modelId="{7AA761DA-C2F7-4107-9ECA-26F6E44AF0D8}" type="pres">
      <dgm:prSet presAssocID="{A2B953A9-4153-4349-96E4-CD9327341F60}" presName="horzOne" presStyleCnt="0"/>
      <dgm:spPr/>
    </dgm:pt>
    <dgm:pt modelId="{70603C54-7241-46A6-9EA8-6D9D2A34E886}" type="pres">
      <dgm:prSet presAssocID="{95FE1D27-0BF0-4BA7-A139-550246A541F9}" presName="vertTwo" presStyleCnt="0"/>
      <dgm:spPr/>
    </dgm:pt>
    <dgm:pt modelId="{25A2CFBF-28BA-470C-A6AB-62A7D49D2533}" type="pres">
      <dgm:prSet presAssocID="{95FE1D27-0BF0-4BA7-A139-550246A541F9}" presName="txTwo" presStyleLbl="node2" presStyleIdx="0" presStyleCnt="3">
        <dgm:presLayoutVars>
          <dgm:chPref val="3"/>
        </dgm:presLayoutVars>
      </dgm:prSet>
      <dgm:spPr/>
      <dgm:t>
        <a:bodyPr/>
        <a:lstStyle/>
        <a:p>
          <a:endParaRPr lang="en-US"/>
        </a:p>
      </dgm:t>
    </dgm:pt>
    <dgm:pt modelId="{0EDEFA73-7BDA-44A9-B070-7F76D1D5C636}" type="pres">
      <dgm:prSet presAssocID="{95FE1D27-0BF0-4BA7-A139-550246A541F9}" presName="horzTwo" presStyleCnt="0"/>
      <dgm:spPr/>
    </dgm:pt>
    <dgm:pt modelId="{5C5B60BD-0ECE-42D0-B797-EFC81AAB08B5}" type="pres">
      <dgm:prSet presAssocID="{A13EDD16-E143-4F43-9069-7734CB99F0ED}" presName="sibSpaceTwo" presStyleCnt="0"/>
      <dgm:spPr/>
    </dgm:pt>
    <dgm:pt modelId="{717F79B4-2689-48C6-9FBE-30001AF86E10}" type="pres">
      <dgm:prSet presAssocID="{3D0E2441-CE5E-4C9A-B55D-EBE0DE0D41C8}" presName="vertTwo" presStyleCnt="0"/>
      <dgm:spPr/>
    </dgm:pt>
    <dgm:pt modelId="{27AFAE03-41FF-4674-9818-743CE3C86692}" type="pres">
      <dgm:prSet presAssocID="{3D0E2441-CE5E-4C9A-B55D-EBE0DE0D41C8}" presName="txTwo" presStyleLbl="node2" presStyleIdx="1" presStyleCnt="3">
        <dgm:presLayoutVars>
          <dgm:chPref val="3"/>
        </dgm:presLayoutVars>
      </dgm:prSet>
      <dgm:spPr/>
      <dgm:t>
        <a:bodyPr/>
        <a:lstStyle/>
        <a:p>
          <a:endParaRPr lang="en-US"/>
        </a:p>
      </dgm:t>
    </dgm:pt>
    <dgm:pt modelId="{AE7199CD-9666-4941-A904-9A681C3197C4}" type="pres">
      <dgm:prSet presAssocID="{3D0E2441-CE5E-4C9A-B55D-EBE0DE0D41C8}" presName="horzTwo" presStyleCnt="0"/>
      <dgm:spPr/>
    </dgm:pt>
    <dgm:pt modelId="{F32B5FE3-F2D7-485B-8C7E-CB95AF231A13}" type="pres">
      <dgm:prSet presAssocID="{E30CAD10-5F96-4336-9EB2-0D3EC46352D8}" presName="sibSpaceTwo" presStyleCnt="0"/>
      <dgm:spPr/>
    </dgm:pt>
    <dgm:pt modelId="{086E702D-C3CC-4F58-8393-0FE5BE6717C2}" type="pres">
      <dgm:prSet presAssocID="{2A116F1D-42B6-4DCC-844C-6930E53DA826}" presName="vertTwo" presStyleCnt="0"/>
      <dgm:spPr/>
    </dgm:pt>
    <dgm:pt modelId="{5B166AEB-3D5D-433E-9CB4-5C7CE2460D57}" type="pres">
      <dgm:prSet presAssocID="{2A116F1D-42B6-4DCC-844C-6930E53DA826}" presName="txTwo" presStyleLbl="node2" presStyleIdx="2" presStyleCnt="3">
        <dgm:presLayoutVars>
          <dgm:chPref val="3"/>
        </dgm:presLayoutVars>
      </dgm:prSet>
      <dgm:spPr/>
      <dgm:t>
        <a:bodyPr/>
        <a:lstStyle/>
        <a:p>
          <a:endParaRPr lang="en-US"/>
        </a:p>
      </dgm:t>
    </dgm:pt>
    <dgm:pt modelId="{379ABAC8-63EA-4B26-B403-0A0DED655DEC}" type="pres">
      <dgm:prSet presAssocID="{2A116F1D-42B6-4DCC-844C-6930E53DA826}" presName="horzTwo" presStyleCnt="0"/>
      <dgm:spPr/>
    </dgm:pt>
  </dgm:ptLst>
  <dgm:cxnLst>
    <dgm:cxn modelId="{18EE2400-D845-4227-B84D-C48B25C9E1D5}" srcId="{A2B953A9-4153-4349-96E4-CD9327341F60}" destId="{2A116F1D-42B6-4DCC-844C-6930E53DA826}" srcOrd="2" destOrd="0" parTransId="{3C9789FA-F998-4350-950E-95C4C9FB9D3F}" sibTransId="{CE86FBA3-87B8-4A2F-BDA0-2BAE86C98E9F}"/>
    <dgm:cxn modelId="{22BECB33-E0F5-4CF9-BE30-6617E2510FE5}" type="presOf" srcId="{95FE1D27-0BF0-4BA7-A139-550246A541F9}" destId="{25A2CFBF-28BA-470C-A6AB-62A7D49D2533}" srcOrd="0" destOrd="0" presId="urn:microsoft.com/office/officeart/2005/8/layout/hierarchy4"/>
    <dgm:cxn modelId="{A540CD7C-0C3C-4381-88ED-9513AFBA2B50}" srcId="{A2B953A9-4153-4349-96E4-CD9327341F60}" destId="{95FE1D27-0BF0-4BA7-A139-550246A541F9}" srcOrd="0" destOrd="0" parTransId="{32964556-B0F2-4804-8CF3-E319BC3B8E8D}" sibTransId="{A13EDD16-E143-4F43-9069-7734CB99F0ED}"/>
    <dgm:cxn modelId="{AF5589CC-18EB-48BA-A58F-C0CD43B397BB}" type="presOf" srcId="{3D0E2441-CE5E-4C9A-B55D-EBE0DE0D41C8}" destId="{27AFAE03-41FF-4674-9818-743CE3C86692}" srcOrd="0" destOrd="0" presId="urn:microsoft.com/office/officeart/2005/8/layout/hierarchy4"/>
    <dgm:cxn modelId="{EA374439-3DD8-45ED-9912-03EC7AF57574}" type="presOf" srcId="{A2B953A9-4153-4349-96E4-CD9327341F60}" destId="{7C368E23-A7BB-4010-8C0B-265E182903CD}" srcOrd="0" destOrd="0" presId="urn:microsoft.com/office/officeart/2005/8/layout/hierarchy4"/>
    <dgm:cxn modelId="{734BF671-9361-4A84-A94B-A2AAE5CD6A9B}" srcId="{D000985A-1F6F-4F48-B2E5-7B989B0281D7}" destId="{A2B953A9-4153-4349-96E4-CD9327341F60}" srcOrd="0" destOrd="0" parTransId="{623EA6B1-81B0-4FD2-980D-60483B88DE7A}" sibTransId="{C6ED05D7-3778-4801-B524-4B782C6C4B66}"/>
    <dgm:cxn modelId="{70BD30BA-D29D-4048-9740-33FAC7617C48}" srcId="{A2B953A9-4153-4349-96E4-CD9327341F60}" destId="{3D0E2441-CE5E-4C9A-B55D-EBE0DE0D41C8}" srcOrd="1" destOrd="0" parTransId="{6490E04A-6A04-4044-9698-6EB00E84E15E}" sibTransId="{E30CAD10-5F96-4336-9EB2-0D3EC46352D8}"/>
    <dgm:cxn modelId="{C4A82569-7226-41FB-AC3E-07B1AB30AC43}" type="presOf" srcId="{2A116F1D-42B6-4DCC-844C-6930E53DA826}" destId="{5B166AEB-3D5D-433E-9CB4-5C7CE2460D57}" srcOrd="0" destOrd="0" presId="urn:microsoft.com/office/officeart/2005/8/layout/hierarchy4"/>
    <dgm:cxn modelId="{2981181C-A926-4A89-B591-A02D2997E9A3}" type="presOf" srcId="{D000985A-1F6F-4F48-B2E5-7B989B0281D7}" destId="{2B24BF0F-34F3-4BD9-B088-5C13116A8036}" srcOrd="0" destOrd="0" presId="urn:microsoft.com/office/officeart/2005/8/layout/hierarchy4"/>
    <dgm:cxn modelId="{93A1362F-75A9-43F6-BF7D-282E572D394F}" type="presParOf" srcId="{2B24BF0F-34F3-4BD9-B088-5C13116A8036}" destId="{2EB89A9E-E16F-4A86-AF99-B06AC75C2009}" srcOrd="0" destOrd="0" presId="urn:microsoft.com/office/officeart/2005/8/layout/hierarchy4"/>
    <dgm:cxn modelId="{C9544DC2-101D-42F5-AE63-735179F18728}" type="presParOf" srcId="{2EB89A9E-E16F-4A86-AF99-B06AC75C2009}" destId="{7C368E23-A7BB-4010-8C0B-265E182903CD}" srcOrd="0" destOrd="0" presId="urn:microsoft.com/office/officeart/2005/8/layout/hierarchy4"/>
    <dgm:cxn modelId="{1E83DB80-2F82-4ABC-95F9-373ED6AE2A95}" type="presParOf" srcId="{2EB89A9E-E16F-4A86-AF99-B06AC75C2009}" destId="{72A0DE12-167B-4EF5-9FE5-F76C287BB2CD}" srcOrd="1" destOrd="0" presId="urn:microsoft.com/office/officeart/2005/8/layout/hierarchy4"/>
    <dgm:cxn modelId="{AC459822-E8C3-40A3-8CAE-FD6D905F82F0}" type="presParOf" srcId="{2EB89A9E-E16F-4A86-AF99-B06AC75C2009}" destId="{7AA761DA-C2F7-4107-9ECA-26F6E44AF0D8}" srcOrd="2" destOrd="0" presId="urn:microsoft.com/office/officeart/2005/8/layout/hierarchy4"/>
    <dgm:cxn modelId="{C7D6B980-6DB3-479A-B917-374987DE34C9}" type="presParOf" srcId="{7AA761DA-C2F7-4107-9ECA-26F6E44AF0D8}" destId="{70603C54-7241-46A6-9EA8-6D9D2A34E886}" srcOrd="0" destOrd="0" presId="urn:microsoft.com/office/officeart/2005/8/layout/hierarchy4"/>
    <dgm:cxn modelId="{AD2ACFBF-E0F7-451A-88FE-F69BB21AF54C}" type="presParOf" srcId="{70603C54-7241-46A6-9EA8-6D9D2A34E886}" destId="{25A2CFBF-28BA-470C-A6AB-62A7D49D2533}" srcOrd="0" destOrd="0" presId="urn:microsoft.com/office/officeart/2005/8/layout/hierarchy4"/>
    <dgm:cxn modelId="{7BD39886-8379-4E05-B515-BAD3DFA140E0}" type="presParOf" srcId="{70603C54-7241-46A6-9EA8-6D9D2A34E886}" destId="{0EDEFA73-7BDA-44A9-B070-7F76D1D5C636}" srcOrd="1" destOrd="0" presId="urn:microsoft.com/office/officeart/2005/8/layout/hierarchy4"/>
    <dgm:cxn modelId="{D6F31EEE-46B9-4365-AF90-D85124C76ECA}" type="presParOf" srcId="{7AA761DA-C2F7-4107-9ECA-26F6E44AF0D8}" destId="{5C5B60BD-0ECE-42D0-B797-EFC81AAB08B5}" srcOrd="1" destOrd="0" presId="urn:microsoft.com/office/officeart/2005/8/layout/hierarchy4"/>
    <dgm:cxn modelId="{A9EA7933-3760-41A2-ACAA-81BC6866A1D5}" type="presParOf" srcId="{7AA761DA-C2F7-4107-9ECA-26F6E44AF0D8}" destId="{717F79B4-2689-48C6-9FBE-30001AF86E10}" srcOrd="2" destOrd="0" presId="urn:microsoft.com/office/officeart/2005/8/layout/hierarchy4"/>
    <dgm:cxn modelId="{B11033EE-D2BB-40FC-8DD7-D61A6B87D307}" type="presParOf" srcId="{717F79B4-2689-48C6-9FBE-30001AF86E10}" destId="{27AFAE03-41FF-4674-9818-743CE3C86692}" srcOrd="0" destOrd="0" presId="urn:microsoft.com/office/officeart/2005/8/layout/hierarchy4"/>
    <dgm:cxn modelId="{A516CD86-E0EC-40B2-9EC3-F930818EF251}" type="presParOf" srcId="{717F79B4-2689-48C6-9FBE-30001AF86E10}" destId="{AE7199CD-9666-4941-A904-9A681C3197C4}" srcOrd="1" destOrd="0" presId="urn:microsoft.com/office/officeart/2005/8/layout/hierarchy4"/>
    <dgm:cxn modelId="{5884A089-F9B3-417D-83AC-F7201B3F2714}" type="presParOf" srcId="{7AA761DA-C2F7-4107-9ECA-26F6E44AF0D8}" destId="{F32B5FE3-F2D7-485B-8C7E-CB95AF231A13}" srcOrd="3" destOrd="0" presId="urn:microsoft.com/office/officeart/2005/8/layout/hierarchy4"/>
    <dgm:cxn modelId="{B4CF01FE-D30E-49EE-8AD3-2A2000F55347}" type="presParOf" srcId="{7AA761DA-C2F7-4107-9ECA-26F6E44AF0D8}" destId="{086E702D-C3CC-4F58-8393-0FE5BE6717C2}" srcOrd="4" destOrd="0" presId="urn:microsoft.com/office/officeart/2005/8/layout/hierarchy4"/>
    <dgm:cxn modelId="{F3F8486F-A2E7-43BF-AC29-E745B9D93912}" type="presParOf" srcId="{086E702D-C3CC-4F58-8393-0FE5BE6717C2}" destId="{5B166AEB-3D5D-433E-9CB4-5C7CE2460D57}" srcOrd="0" destOrd="0" presId="urn:microsoft.com/office/officeart/2005/8/layout/hierarchy4"/>
    <dgm:cxn modelId="{147E5285-81EA-47F8-BEBF-0977570101E9}" type="presParOf" srcId="{086E702D-C3CC-4F58-8393-0FE5BE6717C2}" destId="{379ABAC8-63EA-4B26-B403-0A0DED655DE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A52A697-94AD-4482-A098-CD6AA034B5BE}"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E7A1D56-A4EF-4AF0-B210-93EA4305A4EB}">
      <dgm:prSet/>
      <dgm:spPr/>
      <dgm:t>
        <a:bodyPr/>
        <a:lstStyle/>
        <a:p>
          <a:pPr rtl="0"/>
          <a:r>
            <a:rPr lang="en-US" dirty="0">
              <a:solidFill>
                <a:schemeClr val="bg1"/>
              </a:solidFill>
            </a:rPr>
            <a:t>Prepaid Debit Cards</a:t>
          </a:r>
        </a:p>
      </dgm:t>
    </dgm:pt>
    <dgm:pt modelId="{C806A47C-808B-4A67-BB76-188A8ED59AD6}" type="parTrans" cxnId="{9967868F-488C-4693-99E9-BCAC186477D9}">
      <dgm:prSet/>
      <dgm:spPr/>
      <dgm:t>
        <a:bodyPr/>
        <a:lstStyle/>
        <a:p>
          <a:endParaRPr lang="en-US"/>
        </a:p>
      </dgm:t>
    </dgm:pt>
    <dgm:pt modelId="{0D750D7F-2CD4-4500-A92B-81765EDE2701}" type="sibTrans" cxnId="{9967868F-488C-4693-99E9-BCAC186477D9}">
      <dgm:prSet/>
      <dgm:spPr/>
      <dgm:t>
        <a:bodyPr/>
        <a:lstStyle/>
        <a:p>
          <a:endParaRPr lang="en-US"/>
        </a:p>
      </dgm:t>
    </dgm:pt>
    <dgm:pt modelId="{9507F8BF-0124-47CC-93A9-2474C8D91F81}">
      <dgm:prSet/>
      <dgm:spPr/>
      <dgm:t>
        <a:bodyPr/>
        <a:lstStyle/>
        <a:p>
          <a:pPr rtl="0"/>
          <a:r>
            <a:rPr lang="en-US" dirty="0">
              <a:solidFill>
                <a:schemeClr val="tx1"/>
              </a:solidFill>
            </a:rPr>
            <a:t>Scammers request this payment because debit cards are not linked to a bank</a:t>
          </a:r>
        </a:p>
      </dgm:t>
    </dgm:pt>
    <dgm:pt modelId="{53BE6C1D-BE83-4B6A-9F6C-7816480B88B3}" type="parTrans" cxnId="{74BD262C-5088-4C68-A798-73D8D0D106FA}">
      <dgm:prSet/>
      <dgm:spPr/>
      <dgm:t>
        <a:bodyPr/>
        <a:lstStyle/>
        <a:p>
          <a:endParaRPr lang="en-US"/>
        </a:p>
      </dgm:t>
    </dgm:pt>
    <dgm:pt modelId="{F5DF30C5-3744-463C-BC91-412E0A263814}" type="sibTrans" cxnId="{74BD262C-5088-4C68-A798-73D8D0D106FA}">
      <dgm:prSet/>
      <dgm:spPr/>
      <dgm:t>
        <a:bodyPr/>
        <a:lstStyle/>
        <a:p>
          <a:endParaRPr lang="en-US"/>
        </a:p>
      </dgm:t>
    </dgm:pt>
    <dgm:pt modelId="{503490D0-368B-4EFA-811E-35019F600DA5}">
      <dgm:prSet/>
      <dgm:spPr/>
      <dgm:t>
        <a:bodyPr/>
        <a:lstStyle/>
        <a:p>
          <a:pPr rtl="0"/>
          <a:r>
            <a:rPr lang="en-US" dirty="0">
              <a:solidFill>
                <a:schemeClr val="tx1"/>
              </a:solidFill>
            </a:rPr>
            <a:t>There are limited protections</a:t>
          </a:r>
        </a:p>
      </dgm:t>
    </dgm:pt>
    <dgm:pt modelId="{5ECD44B0-DE06-4779-A537-9C363BD0697E}" type="parTrans" cxnId="{F3F19E69-2248-4DAF-A1F7-DA2280E7A9AA}">
      <dgm:prSet/>
      <dgm:spPr/>
      <dgm:t>
        <a:bodyPr/>
        <a:lstStyle/>
        <a:p>
          <a:endParaRPr lang="en-US"/>
        </a:p>
      </dgm:t>
    </dgm:pt>
    <dgm:pt modelId="{68B7C07C-25E4-4BAF-A003-18FF3D9AB832}" type="sibTrans" cxnId="{F3F19E69-2248-4DAF-A1F7-DA2280E7A9AA}">
      <dgm:prSet/>
      <dgm:spPr/>
      <dgm:t>
        <a:bodyPr/>
        <a:lstStyle/>
        <a:p>
          <a:endParaRPr lang="en-US"/>
        </a:p>
      </dgm:t>
    </dgm:pt>
    <dgm:pt modelId="{A05692D8-1B96-4222-BD8D-51E6E43A2956}">
      <dgm:prSet/>
      <dgm:spPr/>
      <dgm:t>
        <a:bodyPr/>
        <a:lstStyle/>
        <a:p>
          <a:pPr rtl="0"/>
          <a:r>
            <a:rPr lang="en-US" dirty="0">
              <a:solidFill>
                <a:schemeClr val="tx1"/>
              </a:solidFill>
            </a:rPr>
            <a:t>The money is available immediately when you provide the card number and pin</a:t>
          </a:r>
        </a:p>
      </dgm:t>
    </dgm:pt>
    <dgm:pt modelId="{87420384-B393-4026-9CB5-4152B1846866}" type="parTrans" cxnId="{2D2A2CDA-5A7B-4129-8079-D323D9932E44}">
      <dgm:prSet/>
      <dgm:spPr/>
      <dgm:t>
        <a:bodyPr/>
        <a:lstStyle/>
        <a:p>
          <a:endParaRPr lang="en-US"/>
        </a:p>
      </dgm:t>
    </dgm:pt>
    <dgm:pt modelId="{B1D6A9D3-7D5A-421B-82A6-F57C54A1E21F}" type="sibTrans" cxnId="{2D2A2CDA-5A7B-4129-8079-D323D9932E44}">
      <dgm:prSet/>
      <dgm:spPr/>
      <dgm:t>
        <a:bodyPr/>
        <a:lstStyle/>
        <a:p>
          <a:endParaRPr lang="en-US"/>
        </a:p>
      </dgm:t>
    </dgm:pt>
    <dgm:pt modelId="{ADBCAAD3-882A-474C-9529-0A4DDA2725A1}" type="pres">
      <dgm:prSet presAssocID="{5A52A697-94AD-4482-A098-CD6AA034B5BE}" presName="Name0" presStyleCnt="0">
        <dgm:presLayoutVars>
          <dgm:dir/>
          <dgm:animLvl val="lvl"/>
          <dgm:resizeHandles val="exact"/>
        </dgm:presLayoutVars>
      </dgm:prSet>
      <dgm:spPr/>
      <dgm:t>
        <a:bodyPr/>
        <a:lstStyle/>
        <a:p>
          <a:endParaRPr lang="en-US"/>
        </a:p>
      </dgm:t>
    </dgm:pt>
    <dgm:pt modelId="{63FDD4C2-FA1B-4C4D-9DCF-66E38241A2EA}" type="pres">
      <dgm:prSet presAssocID="{6E7A1D56-A4EF-4AF0-B210-93EA4305A4EB}" presName="linNode" presStyleCnt="0"/>
      <dgm:spPr/>
    </dgm:pt>
    <dgm:pt modelId="{6D7182E9-3812-41CE-95BE-60F2E94C3F4A}" type="pres">
      <dgm:prSet presAssocID="{6E7A1D56-A4EF-4AF0-B210-93EA4305A4EB}" presName="parentText" presStyleLbl="node1" presStyleIdx="0" presStyleCnt="1" custScaleY="90882" custLinFactNeighborX="-1238" custLinFactNeighborY="-1030">
        <dgm:presLayoutVars>
          <dgm:chMax val="1"/>
          <dgm:bulletEnabled val="1"/>
        </dgm:presLayoutVars>
      </dgm:prSet>
      <dgm:spPr/>
      <dgm:t>
        <a:bodyPr/>
        <a:lstStyle/>
        <a:p>
          <a:endParaRPr lang="en-US"/>
        </a:p>
      </dgm:t>
    </dgm:pt>
    <dgm:pt modelId="{3E935BDE-5860-4263-B2A1-C869DC37E31B}" type="pres">
      <dgm:prSet presAssocID="{6E7A1D56-A4EF-4AF0-B210-93EA4305A4EB}" presName="descendantText" presStyleLbl="alignAccFollowNode1" presStyleIdx="0" presStyleCnt="1" custScaleX="97524" custScaleY="92647">
        <dgm:presLayoutVars>
          <dgm:bulletEnabled val="1"/>
        </dgm:presLayoutVars>
      </dgm:prSet>
      <dgm:spPr/>
      <dgm:t>
        <a:bodyPr/>
        <a:lstStyle/>
        <a:p>
          <a:endParaRPr lang="en-US"/>
        </a:p>
      </dgm:t>
    </dgm:pt>
  </dgm:ptLst>
  <dgm:cxnLst>
    <dgm:cxn modelId="{41F7F6BA-D4E0-4559-A212-89E74674BA19}" type="presOf" srcId="{503490D0-368B-4EFA-811E-35019F600DA5}" destId="{3E935BDE-5860-4263-B2A1-C869DC37E31B}" srcOrd="0" destOrd="1" presId="urn:microsoft.com/office/officeart/2005/8/layout/vList5"/>
    <dgm:cxn modelId="{F4B7F0D8-EAB4-4ED2-BACF-214D82D466F2}" type="presOf" srcId="{5A52A697-94AD-4482-A098-CD6AA034B5BE}" destId="{ADBCAAD3-882A-474C-9529-0A4DDA2725A1}" srcOrd="0" destOrd="0" presId="urn:microsoft.com/office/officeart/2005/8/layout/vList5"/>
    <dgm:cxn modelId="{9967868F-488C-4693-99E9-BCAC186477D9}" srcId="{5A52A697-94AD-4482-A098-CD6AA034B5BE}" destId="{6E7A1D56-A4EF-4AF0-B210-93EA4305A4EB}" srcOrd="0" destOrd="0" parTransId="{C806A47C-808B-4A67-BB76-188A8ED59AD6}" sibTransId="{0D750D7F-2CD4-4500-A92B-81765EDE2701}"/>
    <dgm:cxn modelId="{B08A4438-5824-4BBE-A3D8-4C2FC6CA05EF}" type="presOf" srcId="{9507F8BF-0124-47CC-93A9-2474C8D91F81}" destId="{3E935BDE-5860-4263-B2A1-C869DC37E31B}" srcOrd="0" destOrd="0" presId="urn:microsoft.com/office/officeart/2005/8/layout/vList5"/>
    <dgm:cxn modelId="{1CEAAE71-4CF5-4451-8EE4-226D9ED726A9}" type="presOf" srcId="{6E7A1D56-A4EF-4AF0-B210-93EA4305A4EB}" destId="{6D7182E9-3812-41CE-95BE-60F2E94C3F4A}" srcOrd="0" destOrd="0" presId="urn:microsoft.com/office/officeart/2005/8/layout/vList5"/>
    <dgm:cxn modelId="{74BD262C-5088-4C68-A798-73D8D0D106FA}" srcId="{6E7A1D56-A4EF-4AF0-B210-93EA4305A4EB}" destId="{9507F8BF-0124-47CC-93A9-2474C8D91F81}" srcOrd="0" destOrd="0" parTransId="{53BE6C1D-BE83-4B6A-9F6C-7816480B88B3}" sibTransId="{F5DF30C5-3744-463C-BC91-412E0A263814}"/>
    <dgm:cxn modelId="{2D2A2CDA-5A7B-4129-8079-D323D9932E44}" srcId="{6E7A1D56-A4EF-4AF0-B210-93EA4305A4EB}" destId="{A05692D8-1B96-4222-BD8D-51E6E43A2956}" srcOrd="2" destOrd="0" parTransId="{87420384-B393-4026-9CB5-4152B1846866}" sibTransId="{B1D6A9D3-7D5A-421B-82A6-F57C54A1E21F}"/>
    <dgm:cxn modelId="{F3F19E69-2248-4DAF-A1F7-DA2280E7A9AA}" srcId="{6E7A1D56-A4EF-4AF0-B210-93EA4305A4EB}" destId="{503490D0-368B-4EFA-811E-35019F600DA5}" srcOrd="1" destOrd="0" parTransId="{5ECD44B0-DE06-4779-A537-9C363BD0697E}" sibTransId="{68B7C07C-25E4-4BAF-A003-18FF3D9AB832}"/>
    <dgm:cxn modelId="{EE45F78C-3BE6-40BE-8CDE-DF27D73063FF}" type="presOf" srcId="{A05692D8-1B96-4222-BD8D-51E6E43A2956}" destId="{3E935BDE-5860-4263-B2A1-C869DC37E31B}" srcOrd="0" destOrd="2" presId="urn:microsoft.com/office/officeart/2005/8/layout/vList5"/>
    <dgm:cxn modelId="{15838C8F-A10D-40A6-96B4-5FA580E53CE1}" type="presParOf" srcId="{ADBCAAD3-882A-474C-9529-0A4DDA2725A1}" destId="{63FDD4C2-FA1B-4C4D-9DCF-66E38241A2EA}" srcOrd="0" destOrd="0" presId="urn:microsoft.com/office/officeart/2005/8/layout/vList5"/>
    <dgm:cxn modelId="{BABA085C-F288-4F56-AC2B-C2D90B91C62F}" type="presParOf" srcId="{63FDD4C2-FA1B-4C4D-9DCF-66E38241A2EA}" destId="{6D7182E9-3812-41CE-95BE-60F2E94C3F4A}" srcOrd="0" destOrd="0" presId="urn:microsoft.com/office/officeart/2005/8/layout/vList5"/>
    <dgm:cxn modelId="{368199D1-B2C4-4B0A-B5DA-2E598DD62CF5}" type="presParOf" srcId="{63FDD4C2-FA1B-4C4D-9DCF-66E38241A2EA}" destId="{3E935BDE-5860-4263-B2A1-C869DC37E3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A52A697-94AD-4482-A098-CD6AA034B5BE}"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E7A1D56-A4EF-4AF0-B210-93EA4305A4EB}">
      <dgm:prSet/>
      <dgm:spPr/>
      <dgm:t>
        <a:bodyPr/>
        <a:lstStyle/>
        <a:p>
          <a:pPr rtl="0"/>
          <a:r>
            <a:rPr lang="en-US" dirty="0">
              <a:solidFill>
                <a:schemeClr val="bg1"/>
              </a:solidFill>
            </a:rPr>
            <a:t>Bank Wire Transfer</a:t>
          </a:r>
        </a:p>
      </dgm:t>
    </dgm:pt>
    <dgm:pt modelId="{C806A47C-808B-4A67-BB76-188A8ED59AD6}" type="parTrans" cxnId="{9967868F-488C-4693-99E9-BCAC186477D9}">
      <dgm:prSet/>
      <dgm:spPr/>
      <dgm:t>
        <a:bodyPr/>
        <a:lstStyle/>
        <a:p>
          <a:endParaRPr lang="en-US"/>
        </a:p>
      </dgm:t>
    </dgm:pt>
    <dgm:pt modelId="{0D750D7F-2CD4-4500-A92B-81765EDE2701}" type="sibTrans" cxnId="{9967868F-488C-4693-99E9-BCAC186477D9}">
      <dgm:prSet/>
      <dgm:spPr/>
      <dgm:t>
        <a:bodyPr/>
        <a:lstStyle/>
        <a:p>
          <a:endParaRPr lang="en-US"/>
        </a:p>
      </dgm:t>
    </dgm:pt>
    <dgm:pt modelId="{9507F8BF-0124-47CC-93A9-2474C8D91F81}">
      <dgm:prSet/>
      <dgm:spPr/>
      <dgm:t>
        <a:bodyPr/>
        <a:lstStyle/>
        <a:p>
          <a:pPr rtl="0"/>
          <a:r>
            <a:rPr lang="en-US" dirty="0">
              <a:solidFill>
                <a:schemeClr val="tx1"/>
              </a:solidFill>
            </a:rPr>
            <a:t>Bank wire is electronic transfer of money</a:t>
          </a:r>
        </a:p>
      </dgm:t>
    </dgm:pt>
    <dgm:pt modelId="{53BE6C1D-BE83-4B6A-9F6C-7816480B88B3}" type="parTrans" cxnId="{74BD262C-5088-4C68-A798-73D8D0D106FA}">
      <dgm:prSet/>
      <dgm:spPr/>
      <dgm:t>
        <a:bodyPr/>
        <a:lstStyle/>
        <a:p>
          <a:endParaRPr lang="en-US"/>
        </a:p>
      </dgm:t>
    </dgm:pt>
    <dgm:pt modelId="{F5DF30C5-3744-463C-BC91-412E0A263814}" type="sibTrans" cxnId="{74BD262C-5088-4C68-A798-73D8D0D106FA}">
      <dgm:prSet/>
      <dgm:spPr/>
      <dgm:t>
        <a:bodyPr/>
        <a:lstStyle/>
        <a:p>
          <a:endParaRPr lang="en-US"/>
        </a:p>
      </dgm:t>
    </dgm:pt>
    <dgm:pt modelId="{503490D0-368B-4EFA-811E-35019F600DA5}">
      <dgm:prSet/>
      <dgm:spPr/>
      <dgm:t>
        <a:bodyPr/>
        <a:lstStyle/>
        <a:p>
          <a:pPr rtl="0"/>
          <a:r>
            <a:rPr lang="en-US" dirty="0">
              <a:solidFill>
                <a:schemeClr val="tx1"/>
              </a:solidFill>
            </a:rPr>
            <a:t>The money becomes available within 24 hours </a:t>
          </a:r>
        </a:p>
      </dgm:t>
    </dgm:pt>
    <dgm:pt modelId="{5ECD44B0-DE06-4779-A537-9C363BD0697E}" type="parTrans" cxnId="{F3F19E69-2248-4DAF-A1F7-DA2280E7A9AA}">
      <dgm:prSet/>
      <dgm:spPr/>
      <dgm:t>
        <a:bodyPr/>
        <a:lstStyle/>
        <a:p>
          <a:endParaRPr lang="en-US"/>
        </a:p>
      </dgm:t>
    </dgm:pt>
    <dgm:pt modelId="{68B7C07C-25E4-4BAF-A003-18FF3D9AB832}" type="sibTrans" cxnId="{F3F19E69-2248-4DAF-A1F7-DA2280E7A9AA}">
      <dgm:prSet/>
      <dgm:spPr/>
      <dgm:t>
        <a:bodyPr/>
        <a:lstStyle/>
        <a:p>
          <a:endParaRPr lang="en-US"/>
        </a:p>
      </dgm:t>
    </dgm:pt>
    <dgm:pt modelId="{42403885-6EAF-40A1-ABFA-ECBA9DEBE450}">
      <dgm:prSet/>
      <dgm:spPr/>
      <dgm:t>
        <a:bodyPr/>
        <a:lstStyle/>
        <a:p>
          <a:pPr rtl="0"/>
          <a:r>
            <a:rPr lang="en-US" dirty="0">
              <a:solidFill>
                <a:schemeClr val="tx1"/>
              </a:solidFill>
            </a:rPr>
            <a:t>In most cases bank wire transfers cannot be reversed or recalled if the receiving bank is not notified in time</a:t>
          </a:r>
          <a:endParaRPr lang="en-US" dirty="0">
            <a:solidFill>
              <a:srgbClr val="FF0000"/>
            </a:solidFill>
          </a:endParaRPr>
        </a:p>
      </dgm:t>
    </dgm:pt>
    <dgm:pt modelId="{C6CF5886-6065-415A-9376-D9FD73607FE7}" type="parTrans" cxnId="{3D538283-C8F7-4790-A253-6E879B74DA7B}">
      <dgm:prSet/>
      <dgm:spPr/>
      <dgm:t>
        <a:bodyPr/>
        <a:lstStyle/>
        <a:p>
          <a:endParaRPr lang="en-US"/>
        </a:p>
      </dgm:t>
    </dgm:pt>
    <dgm:pt modelId="{8E04CFAE-2AF9-49D9-8682-8CD75E3B9451}" type="sibTrans" cxnId="{3D538283-C8F7-4790-A253-6E879B74DA7B}">
      <dgm:prSet/>
      <dgm:spPr/>
      <dgm:t>
        <a:bodyPr/>
        <a:lstStyle/>
        <a:p>
          <a:endParaRPr lang="en-US"/>
        </a:p>
      </dgm:t>
    </dgm:pt>
    <dgm:pt modelId="{ADBCAAD3-882A-474C-9529-0A4DDA2725A1}" type="pres">
      <dgm:prSet presAssocID="{5A52A697-94AD-4482-A098-CD6AA034B5BE}" presName="Name0" presStyleCnt="0">
        <dgm:presLayoutVars>
          <dgm:dir/>
          <dgm:animLvl val="lvl"/>
          <dgm:resizeHandles val="exact"/>
        </dgm:presLayoutVars>
      </dgm:prSet>
      <dgm:spPr/>
      <dgm:t>
        <a:bodyPr/>
        <a:lstStyle/>
        <a:p>
          <a:endParaRPr lang="en-US"/>
        </a:p>
      </dgm:t>
    </dgm:pt>
    <dgm:pt modelId="{63FDD4C2-FA1B-4C4D-9DCF-66E38241A2EA}" type="pres">
      <dgm:prSet presAssocID="{6E7A1D56-A4EF-4AF0-B210-93EA4305A4EB}" presName="linNode" presStyleCnt="0"/>
      <dgm:spPr/>
    </dgm:pt>
    <dgm:pt modelId="{6D7182E9-3812-41CE-95BE-60F2E94C3F4A}" type="pres">
      <dgm:prSet presAssocID="{6E7A1D56-A4EF-4AF0-B210-93EA4305A4EB}" presName="parentText" presStyleLbl="node1" presStyleIdx="0" presStyleCnt="1" custScaleY="92941" custLinFactNeighborY="-1029">
        <dgm:presLayoutVars>
          <dgm:chMax val="1"/>
          <dgm:bulletEnabled val="1"/>
        </dgm:presLayoutVars>
      </dgm:prSet>
      <dgm:spPr/>
      <dgm:t>
        <a:bodyPr/>
        <a:lstStyle/>
        <a:p>
          <a:endParaRPr lang="en-US"/>
        </a:p>
      </dgm:t>
    </dgm:pt>
    <dgm:pt modelId="{3E935BDE-5860-4263-B2A1-C869DC37E31B}" type="pres">
      <dgm:prSet presAssocID="{6E7A1D56-A4EF-4AF0-B210-93EA4305A4EB}" presName="descendantText" presStyleLbl="alignAccFollowNode1" presStyleIdx="0" presStyleCnt="1" custScaleY="111764" custLinFactNeighborX="1721" custLinFactNeighborY="735">
        <dgm:presLayoutVars>
          <dgm:bulletEnabled val="1"/>
        </dgm:presLayoutVars>
      </dgm:prSet>
      <dgm:spPr/>
      <dgm:t>
        <a:bodyPr/>
        <a:lstStyle/>
        <a:p>
          <a:endParaRPr lang="en-US"/>
        </a:p>
      </dgm:t>
    </dgm:pt>
  </dgm:ptLst>
  <dgm:cxnLst>
    <dgm:cxn modelId="{59090D41-36BF-445F-A3A4-97B4103B6BFD}" type="presOf" srcId="{9507F8BF-0124-47CC-93A9-2474C8D91F81}" destId="{3E935BDE-5860-4263-B2A1-C869DC37E31B}" srcOrd="0" destOrd="0" presId="urn:microsoft.com/office/officeart/2005/8/layout/vList5"/>
    <dgm:cxn modelId="{6AC2A510-6F95-4E79-A82F-D9227D0F1829}" type="presOf" srcId="{6E7A1D56-A4EF-4AF0-B210-93EA4305A4EB}" destId="{6D7182E9-3812-41CE-95BE-60F2E94C3F4A}" srcOrd="0" destOrd="0" presId="urn:microsoft.com/office/officeart/2005/8/layout/vList5"/>
    <dgm:cxn modelId="{DA81DB5B-DCC0-41AD-ABFE-ACB567E4DF31}" type="presOf" srcId="{503490D0-368B-4EFA-811E-35019F600DA5}" destId="{3E935BDE-5860-4263-B2A1-C869DC37E31B}" srcOrd="0" destOrd="1" presId="urn:microsoft.com/office/officeart/2005/8/layout/vList5"/>
    <dgm:cxn modelId="{9967868F-488C-4693-99E9-BCAC186477D9}" srcId="{5A52A697-94AD-4482-A098-CD6AA034B5BE}" destId="{6E7A1D56-A4EF-4AF0-B210-93EA4305A4EB}" srcOrd="0" destOrd="0" parTransId="{C806A47C-808B-4A67-BB76-188A8ED59AD6}" sibTransId="{0D750D7F-2CD4-4500-A92B-81765EDE2701}"/>
    <dgm:cxn modelId="{3D538283-C8F7-4790-A253-6E879B74DA7B}" srcId="{6E7A1D56-A4EF-4AF0-B210-93EA4305A4EB}" destId="{42403885-6EAF-40A1-ABFA-ECBA9DEBE450}" srcOrd="2" destOrd="0" parTransId="{C6CF5886-6065-415A-9376-D9FD73607FE7}" sibTransId="{8E04CFAE-2AF9-49D9-8682-8CD75E3B9451}"/>
    <dgm:cxn modelId="{74BD262C-5088-4C68-A798-73D8D0D106FA}" srcId="{6E7A1D56-A4EF-4AF0-B210-93EA4305A4EB}" destId="{9507F8BF-0124-47CC-93A9-2474C8D91F81}" srcOrd="0" destOrd="0" parTransId="{53BE6C1D-BE83-4B6A-9F6C-7816480B88B3}" sibTransId="{F5DF30C5-3744-463C-BC91-412E0A263814}"/>
    <dgm:cxn modelId="{E6E5148C-7BF4-43B2-83AD-BE84FCDBAB35}" type="presOf" srcId="{42403885-6EAF-40A1-ABFA-ECBA9DEBE450}" destId="{3E935BDE-5860-4263-B2A1-C869DC37E31B}" srcOrd="0" destOrd="2" presId="urn:microsoft.com/office/officeart/2005/8/layout/vList5"/>
    <dgm:cxn modelId="{EB9065AA-F14F-44C5-B0C4-DE2D99B90960}" type="presOf" srcId="{5A52A697-94AD-4482-A098-CD6AA034B5BE}" destId="{ADBCAAD3-882A-474C-9529-0A4DDA2725A1}" srcOrd="0" destOrd="0" presId="urn:microsoft.com/office/officeart/2005/8/layout/vList5"/>
    <dgm:cxn modelId="{F3F19E69-2248-4DAF-A1F7-DA2280E7A9AA}" srcId="{6E7A1D56-A4EF-4AF0-B210-93EA4305A4EB}" destId="{503490D0-368B-4EFA-811E-35019F600DA5}" srcOrd="1" destOrd="0" parTransId="{5ECD44B0-DE06-4779-A537-9C363BD0697E}" sibTransId="{68B7C07C-25E4-4BAF-A003-18FF3D9AB832}"/>
    <dgm:cxn modelId="{DD0EB5B8-A467-4EC7-BC6C-EF43C6CB3A1A}" type="presParOf" srcId="{ADBCAAD3-882A-474C-9529-0A4DDA2725A1}" destId="{63FDD4C2-FA1B-4C4D-9DCF-66E38241A2EA}" srcOrd="0" destOrd="0" presId="urn:microsoft.com/office/officeart/2005/8/layout/vList5"/>
    <dgm:cxn modelId="{E1A3250D-7600-475E-8388-101D71990EAB}" type="presParOf" srcId="{63FDD4C2-FA1B-4C4D-9DCF-66E38241A2EA}" destId="{6D7182E9-3812-41CE-95BE-60F2E94C3F4A}" srcOrd="0" destOrd="0" presId="urn:microsoft.com/office/officeart/2005/8/layout/vList5"/>
    <dgm:cxn modelId="{7B389101-A0B8-4832-A744-1DE3BDE716AC}" type="presParOf" srcId="{63FDD4C2-FA1B-4C4D-9DCF-66E38241A2EA}" destId="{3E935BDE-5860-4263-B2A1-C869DC37E3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A52A697-94AD-4482-A098-CD6AA034B5BE}"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E7A1D56-A4EF-4AF0-B210-93EA4305A4EB}">
      <dgm:prSet/>
      <dgm:spPr/>
      <dgm:t>
        <a:bodyPr/>
        <a:lstStyle/>
        <a:p>
          <a:pPr rtl="0"/>
          <a:r>
            <a:rPr lang="en-US" dirty="0"/>
            <a:t>Payment Apps (P2P)</a:t>
          </a:r>
          <a:endParaRPr lang="en-US" dirty="0">
            <a:solidFill>
              <a:schemeClr val="bg1"/>
            </a:solidFill>
          </a:endParaRPr>
        </a:p>
      </dgm:t>
    </dgm:pt>
    <dgm:pt modelId="{C806A47C-808B-4A67-BB76-188A8ED59AD6}" type="parTrans" cxnId="{9967868F-488C-4693-99E9-BCAC186477D9}">
      <dgm:prSet/>
      <dgm:spPr/>
      <dgm:t>
        <a:bodyPr/>
        <a:lstStyle/>
        <a:p>
          <a:endParaRPr lang="en-US"/>
        </a:p>
      </dgm:t>
    </dgm:pt>
    <dgm:pt modelId="{0D750D7F-2CD4-4500-A92B-81765EDE2701}" type="sibTrans" cxnId="{9967868F-488C-4693-99E9-BCAC186477D9}">
      <dgm:prSet/>
      <dgm:spPr/>
      <dgm:t>
        <a:bodyPr/>
        <a:lstStyle/>
        <a:p>
          <a:endParaRPr lang="en-US"/>
        </a:p>
      </dgm:t>
    </dgm:pt>
    <dgm:pt modelId="{9507F8BF-0124-47CC-93A9-2474C8D91F81}">
      <dgm:prSet/>
      <dgm:spPr/>
      <dgm:t>
        <a:bodyPr/>
        <a:lstStyle/>
        <a:p>
          <a:pPr rtl="0"/>
          <a:r>
            <a:rPr lang="en-US" dirty="0">
              <a:solidFill>
                <a:schemeClr val="tx1"/>
              </a:solidFill>
            </a:rPr>
            <a:t>Easy way of sending cash</a:t>
          </a:r>
        </a:p>
      </dgm:t>
    </dgm:pt>
    <dgm:pt modelId="{53BE6C1D-BE83-4B6A-9F6C-7816480B88B3}" type="parTrans" cxnId="{74BD262C-5088-4C68-A798-73D8D0D106FA}">
      <dgm:prSet/>
      <dgm:spPr/>
      <dgm:t>
        <a:bodyPr/>
        <a:lstStyle/>
        <a:p>
          <a:endParaRPr lang="en-US"/>
        </a:p>
      </dgm:t>
    </dgm:pt>
    <dgm:pt modelId="{F5DF30C5-3744-463C-BC91-412E0A263814}" type="sibTrans" cxnId="{74BD262C-5088-4C68-A798-73D8D0D106FA}">
      <dgm:prSet/>
      <dgm:spPr/>
      <dgm:t>
        <a:bodyPr/>
        <a:lstStyle/>
        <a:p>
          <a:endParaRPr lang="en-US"/>
        </a:p>
      </dgm:t>
    </dgm:pt>
    <dgm:pt modelId="{503490D0-368B-4EFA-811E-35019F600DA5}">
      <dgm:prSet/>
      <dgm:spPr/>
      <dgm:t>
        <a:bodyPr/>
        <a:lstStyle/>
        <a:p>
          <a:pPr rtl="0"/>
          <a:r>
            <a:rPr lang="en-US" dirty="0">
              <a:solidFill>
                <a:schemeClr val="tx1"/>
              </a:solidFill>
            </a:rPr>
            <a:t>The transactions are authorized so its hard to retrieve money</a:t>
          </a:r>
        </a:p>
      </dgm:t>
    </dgm:pt>
    <dgm:pt modelId="{5ECD44B0-DE06-4779-A537-9C363BD0697E}" type="parTrans" cxnId="{F3F19E69-2248-4DAF-A1F7-DA2280E7A9AA}">
      <dgm:prSet/>
      <dgm:spPr/>
      <dgm:t>
        <a:bodyPr/>
        <a:lstStyle/>
        <a:p>
          <a:endParaRPr lang="en-US"/>
        </a:p>
      </dgm:t>
    </dgm:pt>
    <dgm:pt modelId="{68B7C07C-25E4-4BAF-A003-18FF3D9AB832}" type="sibTrans" cxnId="{F3F19E69-2248-4DAF-A1F7-DA2280E7A9AA}">
      <dgm:prSet/>
      <dgm:spPr/>
      <dgm:t>
        <a:bodyPr/>
        <a:lstStyle/>
        <a:p>
          <a:endParaRPr lang="en-US"/>
        </a:p>
      </dgm:t>
    </dgm:pt>
    <dgm:pt modelId="{B7C7D7D5-43B0-48FE-95AE-ECDD1599668B}">
      <dgm:prSet/>
      <dgm:spPr/>
      <dgm:t>
        <a:bodyPr/>
        <a:lstStyle/>
        <a:p>
          <a:pPr rtl="0"/>
          <a:r>
            <a:rPr lang="en-US" dirty="0">
              <a:solidFill>
                <a:schemeClr val="tx1"/>
              </a:solidFill>
            </a:rPr>
            <a:t>Read terms of service for these apps</a:t>
          </a:r>
        </a:p>
      </dgm:t>
    </dgm:pt>
    <dgm:pt modelId="{5BE8FF09-A783-4A02-8372-7E395C2B0636}" type="parTrans" cxnId="{754D70F2-8CCF-4D46-9C7C-D194CF2B5354}">
      <dgm:prSet/>
      <dgm:spPr/>
      <dgm:t>
        <a:bodyPr/>
        <a:lstStyle/>
        <a:p>
          <a:endParaRPr lang="en-US"/>
        </a:p>
      </dgm:t>
    </dgm:pt>
    <dgm:pt modelId="{3F0A818E-94D3-48B0-9BA5-5ACF2E784C3F}" type="sibTrans" cxnId="{754D70F2-8CCF-4D46-9C7C-D194CF2B5354}">
      <dgm:prSet/>
      <dgm:spPr/>
      <dgm:t>
        <a:bodyPr/>
        <a:lstStyle/>
        <a:p>
          <a:endParaRPr lang="en-US"/>
        </a:p>
      </dgm:t>
    </dgm:pt>
    <dgm:pt modelId="{2E06812E-616E-485D-80D7-21F0F3A50B10}">
      <dgm:prSet/>
      <dgm:spPr/>
      <dgm:t>
        <a:bodyPr/>
        <a:lstStyle/>
        <a:p>
          <a:pPr rtl="0"/>
          <a:r>
            <a:rPr lang="en-US" dirty="0">
              <a:solidFill>
                <a:schemeClr val="tx1"/>
              </a:solidFill>
            </a:rPr>
            <a:t>These apps may share your information</a:t>
          </a:r>
        </a:p>
      </dgm:t>
    </dgm:pt>
    <dgm:pt modelId="{85332A98-C144-427E-B5F1-2F31262B0417}" type="parTrans" cxnId="{FDFFBC87-1C1A-4F8C-8CD5-60C5C5938296}">
      <dgm:prSet/>
      <dgm:spPr/>
      <dgm:t>
        <a:bodyPr/>
        <a:lstStyle/>
        <a:p>
          <a:endParaRPr lang="en-US"/>
        </a:p>
      </dgm:t>
    </dgm:pt>
    <dgm:pt modelId="{B258ED81-1649-4599-BFAE-828EC45FB9BA}" type="sibTrans" cxnId="{FDFFBC87-1C1A-4F8C-8CD5-60C5C5938296}">
      <dgm:prSet/>
      <dgm:spPr/>
      <dgm:t>
        <a:bodyPr/>
        <a:lstStyle/>
        <a:p>
          <a:endParaRPr lang="en-US"/>
        </a:p>
      </dgm:t>
    </dgm:pt>
    <dgm:pt modelId="{ADBCAAD3-882A-474C-9529-0A4DDA2725A1}" type="pres">
      <dgm:prSet presAssocID="{5A52A697-94AD-4482-A098-CD6AA034B5BE}" presName="Name0" presStyleCnt="0">
        <dgm:presLayoutVars>
          <dgm:dir/>
          <dgm:animLvl val="lvl"/>
          <dgm:resizeHandles val="exact"/>
        </dgm:presLayoutVars>
      </dgm:prSet>
      <dgm:spPr/>
      <dgm:t>
        <a:bodyPr/>
        <a:lstStyle/>
        <a:p>
          <a:endParaRPr lang="en-US"/>
        </a:p>
      </dgm:t>
    </dgm:pt>
    <dgm:pt modelId="{63FDD4C2-FA1B-4C4D-9DCF-66E38241A2EA}" type="pres">
      <dgm:prSet presAssocID="{6E7A1D56-A4EF-4AF0-B210-93EA4305A4EB}" presName="linNode" presStyleCnt="0"/>
      <dgm:spPr/>
    </dgm:pt>
    <dgm:pt modelId="{6D7182E9-3812-41CE-95BE-60F2E94C3F4A}" type="pres">
      <dgm:prSet presAssocID="{6E7A1D56-A4EF-4AF0-B210-93EA4305A4EB}" presName="parentText" presStyleLbl="node1" presStyleIdx="0" presStyleCnt="1" custScaleY="88235" custLinFactNeighborY="-2353">
        <dgm:presLayoutVars>
          <dgm:chMax val="1"/>
          <dgm:bulletEnabled val="1"/>
        </dgm:presLayoutVars>
      </dgm:prSet>
      <dgm:spPr/>
      <dgm:t>
        <a:bodyPr/>
        <a:lstStyle/>
        <a:p>
          <a:endParaRPr lang="en-US"/>
        </a:p>
      </dgm:t>
    </dgm:pt>
    <dgm:pt modelId="{3E935BDE-5860-4263-B2A1-C869DC37E31B}" type="pres">
      <dgm:prSet presAssocID="{6E7A1D56-A4EF-4AF0-B210-93EA4305A4EB}" presName="descendantText" presStyleLbl="alignAccFollowNode1" presStyleIdx="0" presStyleCnt="1" custScaleY="92647">
        <dgm:presLayoutVars>
          <dgm:bulletEnabled val="1"/>
        </dgm:presLayoutVars>
      </dgm:prSet>
      <dgm:spPr/>
      <dgm:t>
        <a:bodyPr/>
        <a:lstStyle/>
        <a:p>
          <a:endParaRPr lang="en-US"/>
        </a:p>
      </dgm:t>
    </dgm:pt>
  </dgm:ptLst>
  <dgm:cxnLst>
    <dgm:cxn modelId="{EFA4CF10-64BA-4715-AD2A-5A40EB4433F4}" type="presOf" srcId="{5A52A697-94AD-4482-A098-CD6AA034B5BE}" destId="{ADBCAAD3-882A-474C-9529-0A4DDA2725A1}" srcOrd="0" destOrd="0" presId="urn:microsoft.com/office/officeart/2005/8/layout/vList5"/>
    <dgm:cxn modelId="{644EFDDA-B610-4D1D-AA66-8F191DA55090}" type="presOf" srcId="{9507F8BF-0124-47CC-93A9-2474C8D91F81}" destId="{3E935BDE-5860-4263-B2A1-C869DC37E31B}" srcOrd="0" destOrd="0" presId="urn:microsoft.com/office/officeart/2005/8/layout/vList5"/>
    <dgm:cxn modelId="{754D70F2-8CCF-4D46-9C7C-D194CF2B5354}" srcId="{6E7A1D56-A4EF-4AF0-B210-93EA4305A4EB}" destId="{B7C7D7D5-43B0-48FE-95AE-ECDD1599668B}" srcOrd="2" destOrd="0" parTransId="{5BE8FF09-A783-4A02-8372-7E395C2B0636}" sibTransId="{3F0A818E-94D3-48B0-9BA5-5ACF2E784C3F}"/>
    <dgm:cxn modelId="{9967868F-488C-4693-99E9-BCAC186477D9}" srcId="{5A52A697-94AD-4482-A098-CD6AA034B5BE}" destId="{6E7A1D56-A4EF-4AF0-B210-93EA4305A4EB}" srcOrd="0" destOrd="0" parTransId="{C806A47C-808B-4A67-BB76-188A8ED59AD6}" sibTransId="{0D750D7F-2CD4-4500-A92B-81765EDE2701}"/>
    <dgm:cxn modelId="{C87CBD00-28EC-4D89-996A-670863A2239A}" type="presOf" srcId="{2E06812E-616E-485D-80D7-21F0F3A50B10}" destId="{3E935BDE-5860-4263-B2A1-C869DC37E31B}" srcOrd="0" destOrd="3" presId="urn:microsoft.com/office/officeart/2005/8/layout/vList5"/>
    <dgm:cxn modelId="{B24BB72C-3E56-4539-8B58-7DC5C58A8E22}" type="presOf" srcId="{6E7A1D56-A4EF-4AF0-B210-93EA4305A4EB}" destId="{6D7182E9-3812-41CE-95BE-60F2E94C3F4A}" srcOrd="0" destOrd="0" presId="urn:microsoft.com/office/officeart/2005/8/layout/vList5"/>
    <dgm:cxn modelId="{FDFFBC87-1C1A-4F8C-8CD5-60C5C5938296}" srcId="{6E7A1D56-A4EF-4AF0-B210-93EA4305A4EB}" destId="{2E06812E-616E-485D-80D7-21F0F3A50B10}" srcOrd="3" destOrd="0" parTransId="{85332A98-C144-427E-B5F1-2F31262B0417}" sibTransId="{B258ED81-1649-4599-BFAE-828EC45FB9BA}"/>
    <dgm:cxn modelId="{8292FAB5-08FC-4C98-8A92-CD600604D098}" type="presOf" srcId="{B7C7D7D5-43B0-48FE-95AE-ECDD1599668B}" destId="{3E935BDE-5860-4263-B2A1-C869DC37E31B}" srcOrd="0" destOrd="2" presId="urn:microsoft.com/office/officeart/2005/8/layout/vList5"/>
    <dgm:cxn modelId="{F3F19E69-2248-4DAF-A1F7-DA2280E7A9AA}" srcId="{6E7A1D56-A4EF-4AF0-B210-93EA4305A4EB}" destId="{503490D0-368B-4EFA-811E-35019F600DA5}" srcOrd="1" destOrd="0" parTransId="{5ECD44B0-DE06-4779-A537-9C363BD0697E}" sibTransId="{68B7C07C-25E4-4BAF-A003-18FF3D9AB832}"/>
    <dgm:cxn modelId="{4E1F02A2-2AEA-4CB5-856C-A8D5CEB2757F}" type="presOf" srcId="{503490D0-368B-4EFA-811E-35019F600DA5}" destId="{3E935BDE-5860-4263-B2A1-C869DC37E31B}" srcOrd="0" destOrd="1" presId="urn:microsoft.com/office/officeart/2005/8/layout/vList5"/>
    <dgm:cxn modelId="{74BD262C-5088-4C68-A798-73D8D0D106FA}" srcId="{6E7A1D56-A4EF-4AF0-B210-93EA4305A4EB}" destId="{9507F8BF-0124-47CC-93A9-2474C8D91F81}" srcOrd="0" destOrd="0" parTransId="{53BE6C1D-BE83-4B6A-9F6C-7816480B88B3}" sibTransId="{F5DF30C5-3744-463C-BC91-412E0A263814}"/>
    <dgm:cxn modelId="{F70E0CAC-4156-479D-891C-6B2C57F133F2}" type="presParOf" srcId="{ADBCAAD3-882A-474C-9529-0A4DDA2725A1}" destId="{63FDD4C2-FA1B-4C4D-9DCF-66E38241A2EA}" srcOrd="0" destOrd="0" presId="urn:microsoft.com/office/officeart/2005/8/layout/vList5"/>
    <dgm:cxn modelId="{A7DCD539-F8CD-4105-8EBD-089038BB3AD3}" type="presParOf" srcId="{63FDD4C2-FA1B-4C4D-9DCF-66E38241A2EA}" destId="{6D7182E9-3812-41CE-95BE-60F2E94C3F4A}" srcOrd="0" destOrd="0" presId="urn:microsoft.com/office/officeart/2005/8/layout/vList5"/>
    <dgm:cxn modelId="{3A196615-05B7-4ECE-BFDB-4D161F0EF900}" type="presParOf" srcId="{63FDD4C2-FA1B-4C4D-9DCF-66E38241A2EA}" destId="{3E935BDE-5860-4263-B2A1-C869DC37E3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0423F3-26CD-43B2-9341-8F0AE77F60C5}" type="doc">
      <dgm:prSet loTypeId="urn:microsoft.com/office/officeart/2005/8/layout/hierarchy4" loCatId="relationship" qsTypeId="urn:microsoft.com/office/officeart/2005/8/quickstyle/3d2" qsCatId="3D" csTypeId="urn:microsoft.com/office/officeart/2005/8/colors/accent0_3" csCatId="mainScheme" phldr="1"/>
      <dgm:spPr/>
      <dgm:t>
        <a:bodyPr/>
        <a:lstStyle/>
        <a:p>
          <a:endParaRPr lang="en-US"/>
        </a:p>
      </dgm:t>
    </dgm:pt>
    <dgm:pt modelId="{79D261E9-06A8-4122-B336-4B8E6E23C0B4}">
      <dgm:prSet/>
      <dgm:spPr/>
      <dgm:t>
        <a:bodyPr/>
        <a:lstStyle/>
        <a:p>
          <a:pPr rtl="0"/>
          <a:r>
            <a:rPr lang="en-US" dirty="0"/>
            <a:t>What Does Consumer Protection Do?</a:t>
          </a:r>
        </a:p>
      </dgm:t>
    </dgm:pt>
    <dgm:pt modelId="{20B0DD79-80E3-48F0-96D6-35BE0413FB7F}" type="parTrans" cxnId="{F5C43E45-9C43-458C-8D59-7097B82933D2}">
      <dgm:prSet/>
      <dgm:spPr/>
      <dgm:t>
        <a:bodyPr/>
        <a:lstStyle/>
        <a:p>
          <a:endParaRPr lang="en-US"/>
        </a:p>
      </dgm:t>
    </dgm:pt>
    <dgm:pt modelId="{85173C0D-C7EC-4934-9B66-91C86CFE1408}" type="sibTrans" cxnId="{F5C43E45-9C43-458C-8D59-7097B82933D2}">
      <dgm:prSet/>
      <dgm:spPr/>
      <dgm:t>
        <a:bodyPr/>
        <a:lstStyle/>
        <a:p>
          <a:endParaRPr lang="en-US"/>
        </a:p>
      </dgm:t>
    </dgm:pt>
    <dgm:pt modelId="{B32DDA9E-74C4-43DC-AF85-A1C3A2EEF1D9}" type="pres">
      <dgm:prSet presAssocID="{410423F3-26CD-43B2-9341-8F0AE77F60C5}" presName="Name0" presStyleCnt="0">
        <dgm:presLayoutVars>
          <dgm:chPref val="1"/>
          <dgm:dir/>
          <dgm:animOne val="branch"/>
          <dgm:animLvl val="lvl"/>
          <dgm:resizeHandles/>
        </dgm:presLayoutVars>
      </dgm:prSet>
      <dgm:spPr/>
      <dgm:t>
        <a:bodyPr/>
        <a:lstStyle/>
        <a:p>
          <a:endParaRPr lang="en-US"/>
        </a:p>
      </dgm:t>
    </dgm:pt>
    <dgm:pt modelId="{D2F13E95-D900-467A-AA0B-789AF53FDE66}" type="pres">
      <dgm:prSet presAssocID="{79D261E9-06A8-4122-B336-4B8E6E23C0B4}" presName="vertOne" presStyleCnt="0"/>
      <dgm:spPr/>
    </dgm:pt>
    <dgm:pt modelId="{5A9C218C-42DC-47AA-B01F-60D2AD1ABB8E}" type="pres">
      <dgm:prSet presAssocID="{79D261E9-06A8-4122-B336-4B8E6E23C0B4}" presName="txOne" presStyleLbl="node0" presStyleIdx="0" presStyleCnt="1">
        <dgm:presLayoutVars>
          <dgm:chPref val="3"/>
        </dgm:presLayoutVars>
      </dgm:prSet>
      <dgm:spPr/>
      <dgm:t>
        <a:bodyPr/>
        <a:lstStyle/>
        <a:p>
          <a:endParaRPr lang="en-US"/>
        </a:p>
      </dgm:t>
    </dgm:pt>
    <dgm:pt modelId="{27ECB131-B4BE-4DA5-96EB-3CD052B5478A}" type="pres">
      <dgm:prSet presAssocID="{79D261E9-06A8-4122-B336-4B8E6E23C0B4}" presName="horzOne" presStyleCnt="0"/>
      <dgm:spPr/>
    </dgm:pt>
  </dgm:ptLst>
  <dgm:cxnLst>
    <dgm:cxn modelId="{B4BFA494-B0FA-4154-9EFD-6D3C1A23EE1E}" type="presOf" srcId="{79D261E9-06A8-4122-B336-4B8E6E23C0B4}" destId="{5A9C218C-42DC-47AA-B01F-60D2AD1ABB8E}" srcOrd="0" destOrd="0" presId="urn:microsoft.com/office/officeart/2005/8/layout/hierarchy4"/>
    <dgm:cxn modelId="{F5C43E45-9C43-458C-8D59-7097B82933D2}" srcId="{410423F3-26CD-43B2-9341-8F0AE77F60C5}" destId="{79D261E9-06A8-4122-B336-4B8E6E23C0B4}" srcOrd="0" destOrd="0" parTransId="{20B0DD79-80E3-48F0-96D6-35BE0413FB7F}" sibTransId="{85173C0D-C7EC-4934-9B66-91C86CFE1408}"/>
    <dgm:cxn modelId="{D785D067-2347-453B-A827-4CCA2933F661}" type="presOf" srcId="{410423F3-26CD-43B2-9341-8F0AE77F60C5}" destId="{B32DDA9E-74C4-43DC-AF85-A1C3A2EEF1D9}" srcOrd="0" destOrd="0" presId="urn:microsoft.com/office/officeart/2005/8/layout/hierarchy4"/>
    <dgm:cxn modelId="{2EAC0A55-4B89-40F5-998E-DD0F9F535C48}" type="presParOf" srcId="{B32DDA9E-74C4-43DC-AF85-A1C3A2EEF1D9}" destId="{D2F13E95-D900-467A-AA0B-789AF53FDE66}" srcOrd="0" destOrd="0" presId="urn:microsoft.com/office/officeart/2005/8/layout/hierarchy4"/>
    <dgm:cxn modelId="{47207C7C-2F7B-4514-8DC1-605770B19524}" type="presParOf" srcId="{D2F13E95-D900-467A-AA0B-789AF53FDE66}" destId="{5A9C218C-42DC-47AA-B01F-60D2AD1ABB8E}" srcOrd="0" destOrd="0" presId="urn:microsoft.com/office/officeart/2005/8/layout/hierarchy4"/>
    <dgm:cxn modelId="{A657912D-E5BC-4A26-A0F1-1AD83FEAA373}" type="presParOf" srcId="{D2F13E95-D900-467A-AA0B-789AF53FDE66}" destId="{27ECB131-B4BE-4DA5-96EB-3CD052B5478A}"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A52A697-94AD-4482-A098-CD6AA034B5BE}"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E7A1D56-A4EF-4AF0-B210-93EA4305A4EB}">
      <dgm:prSet/>
      <dgm:spPr/>
      <dgm:t>
        <a:bodyPr/>
        <a:lstStyle/>
        <a:p>
          <a:pPr rtl="0"/>
          <a:r>
            <a:rPr lang="en-US" dirty="0">
              <a:solidFill>
                <a:schemeClr val="bg1"/>
              </a:solidFill>
            </a:rPr>
            <a:t>Gift Cards </a:t>
          </a:r>
        </a:p>
      </dgm:t>
    </dgm:pt>
    <dgm:pt modelId="{C806A47C-808B-4A67-BB76-188A8ED59AD6}" type="parTrans" cxnId="{9967868F-488C-4693-99E9-BCAC186477D9}">
      <dgm:prSet/>
      <dgm:spPr/>
      <dgm:t>
        <a:bodyPr/>
        <a:lstStyle/>
        <a:p>
          <a:endParaRPr lang="en-US"/>
        </a:p>
      </dgm:t>
    </dgm:pt>
    <dgm:pt modelId="{0D750D7F-2CD4-4500-A92B-81765EDE2701}" type="sibTrans" cxnId="{9967868F-488C-4693-99E9-BCAC186477D9}">
      <dgm:prSet/>
      <dgm:spPr/>
      <dgm:t>
        <a:bodyPr/>
        <a:lstStyle/>
        <a:p>
          <a:endParaRPr lang="en-US"/>
        </a:p>
      </dgm:t>
    </dgm:pt>
    <dgm:pt modelId="{9507F8BF-0124-47CC-93A9-2474C8D91F81}">
      <dgm:prSet/>
      <dgm:spPr/>
      <dgm:t>
        <a:bodyPr/>
        <a:lstStyle/>
        <a:p>
          <a:pPr rtl="0"/>
          <a:r>
            <a:rPr lang="en-US" dirty="0">
              <a:solidFill>
                <a:schemeClr val="tx1"/>
              </a:solidFill>
            </a:rPr>
            <a:t>Gift Cards generally can't be redeemed for cash</a:t>
          </a:r>
        </a:p>
      </dgm:t>
    </dgm:pt>
    <dgm:pt modelId="{53BE6C1D-BE83-4B6A-9F6C-7816480B88B3}" type="parTrans" cxnId="{74BD262C-5088-4C68-A798-73D8D0D106FA}">
      <dgm:prSet/>
      <dgm:spPr/>
      <dgm:t>
        <a:bodyPr/>
        <a:lstStyle/>
        <a:p>
          <a:endParaRPr lang="en-US"/>
        </a:p>
      </dgm:t>
    </dgm:pt>
    <dgm:pt modelId="{F5DF30C5-3744-463C-BC91-412E0A263814}" type="sibTrans" cxnId="{74BD262C-5088-4C68-A798-73D8D0D106FA}">
      <dgm:prSet/>
      <dgm:spPr/>
      <dgm:t>
        <a:bodyPr/>
        <a:lstStyle/>
        <a:p>
          <a:endParaRPr lang="en-US"/>
        </a:p>
      </dgm:t>
    </dgm:pt>
    <dgm:pt modelId="{503490D0-368B-4EFA-811E-35019F600DA5}">
      <dgm:prSet/>
      <dgm:spPr/>
      <dgm:t>
        <a:bodyPr/>
        <a:lstStyle/>
        <a:p>
          <a:pPr rtl="0"/>
          <a:r>
            <a:rPr lang="en-US" dirty="0">
              <a:solidFill>
                <a:schemeClr val="tx1"/>
              </a:solidFill>
            </a:rPr>
            <a:t>Scammers want to make it easy for themselves to get the money</a:t>
          </a:r>
        </a:p>
      </dgm:t>
    </dgm:pt>
    <dgm:pt modelId="{5ECD44B0-DE06-4779-A537-9C363BD0697E}" type="parTrans" cxnId="{F3F19E69-2248-4DAF-A1F7-DA2280E7A9AA}">
      <dgm:prSet/>
      <dgm:spPr/>
      <dgm:t>
        <a:bodyPr/>
        <a:lstStyle/>
        <a:p>
          <a:endParaRPr lang="en-US"/>
        </a:p>
      </dgm:t>
    </dgm:pt>
    <dgm:pt modelId="{68B7C07C-25E4-4BAF-A003-18FF3D9AB832}" type="sibTrans" cxnId="{F3F19E69-2248-4DAF-A1F7-DA2280E7A9AA}">
      <dgm:prSet/>
      <dgm:spPr/>
      <dgm:t>
        <a:bodyPr/>
        <a:lstStyle/>
        <a:p>
          <a:endParaRPr lang="en-US"/>
        </a:p>
      </dgm:t>
    </dgm:pt>
    <dgm:pt modelId="{42403885-6EAF-40A1-ABFA-ECBA9DEBE450}">
      <dgm:prSet/>
      <dgm:spPr/>
      <dgm:t>
        <a:bodyPr/>
        <a:lstStyle/>
        <a:p>
          <a:pPr rtl="0"/>
          <a:r>
            <a:rPr lang="en-US" dirty="0">
              <a:solidFill>
                <a:schemeClr val="tx1"/>
              </a:solidFill>
            </a:rPr>
            <a:t>Once you share the code with them, the money is gone for good</a:t>
          </a:r>
          <a:endParaRPr lang="en-US" dirty="0">
            <a:solidFill>
              <a:srgbClr val="FF0000"/>
            </a:solidFill>
          </a:endParaRPr>
        </a:p>
      </dgm:t>
    </dgm:pt>
    <dgm:pt modelId="{C6CF5886-6065-415A-9376-D9FD73607FE7}" type="parTrans" cxnId="{3D538283-C8F7-4790-A253-6E879B74DA7B}">
      <dgm:prSet/>
      <dgm:spPr/>
      <dgm:t>
        <a:bodyPr/>
        <a:lstStyle/>
        <a:p>
          <a:endParaRPr lang="en-US"/>
        </a:p>
      </dgm:t>
    </dgm:pt>
    <dgm:pt modelId="{8E04CFAE-2AF9-49D9-8682-8CD75E3B9451}" type="sibTrans" cxnId="{3D538283-C8F7-4790-A253-6E879B74DA7B}">
      <dgm:prSet/>
      <dgm:spPr/>
      <dgm:t>
        <a:bodyPr/>
        <a:lstStyle/>
        <a:p>
          <a:endParaRPr lang="en-US"/>
        </a:p>
      </dgm:t>
    </dgm:pt>
    <dgm:pt modelId="{ADBCAAD3-882A-474C-9529-0A4DDA2725A1}" type="pres">
      <dgm:prSet presAssocID="{5A52A697-94AD-4482-A098-CD6AA034B5BE}" presName="Name0" presStyleCnt="0">
        <dgm:presLayoutVars>
          <dgm:dir/>
          <dgm:animLvl val="lvl"/>
          <dgm:resizeHandles val="exact"/>
        </dgm:presLayoutVars>
      </dgm:prSet>
      <dgm:spPr/>
      <dgm:t>
        <a:bodyPr/>
        <a:lstStyle/>
        <a:p>
          <a:endParaRPr lang="en-US"/>
        </a:p>
      </dgm:t>
    </dgm:pt>
    <dgm:pt modelId="{63FDD4C2-FA1B-4C4D-9DCF-66E38241A2EA}" type="pres">
      <dgm:prSet presAssocID="{6E7A1D56-A4EF-4AF0-B210-93EA4305A4EB}" presName="linNode" presStyleCnt="0"/>
      <dgm:spPr/>
    </dgm:pt>
    <dgm:pt modelId="{6D7182E9-3812-41CE-95BE-60F2E94C3F4A}" type="pres">
      <dgm:prSet presAssocID="{6E7A1D56-A4EF-4AF0-B210-93EA4305A4EB}" presName="parentText" presStyleLbl="node1" presStyleIdx="0" presStyleCnt="1" custLinFactNeighborX="-36928" custLinFactNeighborY="-8235">
        <dgm:presLayoutVars>
          <dgm:chMax val="1"/>
          <dgm:bulletEnabled val="1"/>
        </dgm:presLayoutVars>
      </dgm:prSet>
      <dgm:spPr/>
      <dgm:t>
        <a:bodyPr/>
        <a:lstStyle/>
        <a:p>
          <a:endParaRPr lang="en-US"/>
        </a:p>
      </dgm:t>
    </dgm:pt>
    <dgm:pt modelId="{3E935BDE-5860-4263-B2A1-C869DC37E31B}" type="pres">
      <dgm:prSet presAssocID="{6E7A1D56-A4EF-4AF0-B210-93EA4305A4EB}" presName="descendantText" presStyleLbl="alignAccFollowNode1" presStyleIdx="0" presStyleCnt="1">
        <dgm:presLayoutVars>
          <dgm:bulletEnabled val="1"/>
        </dgm:presLayoutVars>
      </dgm:prSet>
      <dgm:spPr/>
      <dgm:t>
        <a:bodyPr/>
        <a:lstStyle/>
        <a:p>
          <a:endParaRPr lang="en-US"/>
        </a:p>
      </dgm:t>
    </dgm:pt>
  </dgm:ptLst>
  <dgm:cxnLst>
    <dgm:cxn modelId="{9967868F-488C-4693-99E9-BCAC186477D9}" srcId="{5A52A697-94AD-4482-A098-CD6AA034B5BE}" destId="{6E7A1D56-A4EF-4AF0-B210-93EA4305A4EB}" srcOrd="0" destOrd="0" parTransId="{C806A47C-808B-4A67-BB76-188A8ED59AD6}" sibTransId="{0D750D7F-2CD4-4500-A92B-81765EDE2701}"/>
    <dgm:cxn modelId="{DDADF931-D7FA-41CE-B9DF-C54EBEC66A08}" type="presOf" srcId="{5A52A697-94AD-4482-A098-CD6AA034B5BE}" destId="{ADBCAAD3-882A-474C-9529-0A4DDA2725A1}" srcOrd="0" destOrd="0" presId="urn:microsoft.com/office/officeart/2005/8/layout/vList5"/>
    <dgm:cxn modelId="{B43661A2-BE70-4753-85CB-E97FC6433151}" type="presOf" srcId="{503490D0-368B-4EFA-811E-35019F600DA5}" destId="{3E935BDE-5860-4263-B2A1-C869DC37E31B}" srcOrd="0" destOrd="1" presId="urn:microsoft.com/office/officeart/2005/8/layout/vList5"/>
    <dgm:cxn modelId="{44CAFD5F-ED36-45CA-ADEE-90D7FEEC55C0}" type="presOf" srcId="{9507F8BF-0124-47CC-93A9-2474C8D91F81}" destId="{3E935BDE-5860-4263-B2A1-C869DC37E31B}" srcOrd="0" destOrd="0" presId="urn:microsoft.com/office/officeart/2005/8/layout/vList5"/>
    <dgm:cxn modelId="{3D538283-C8F7-4790-A253-6E879B74DA7B}" srcId="{6E7A1D56-A4EF-4AF0-B210-93EA4305A4EB}" destId="{42403885-6EAF-40A1-ABFA-ECBA9DEBE450}" srcOrd="2" destOrd="0" parTransId="{C6CF5886-6065-415A-9376-D9FD73607FE7}" sibTransId="{8E04CFAE-2AF9-49D9-8682-8CD75E3B9451}"/>
    <dgm:cxn modelId="{F3F19E69-2248-4DAF-A1F7-DA2280E7A9AA}" srcId="{6E7A1D56-A4EF-4AF0-B210-93EA4305A4EB}" destId="{503490D0-368B-4EFA-811E-35019F600DA5}" srcOrd="1" destOrd="0" parTransId="{5ECD44B0-DE06-4779-A537-9C363BD0697E}" sibTransId="{68B7C07C-25E4-4BAF-A003-18FF3D9AB832}"/>
    <dgm:cxn modelId="{CA5C388E-F56C-4156-A25A-BC574628E857}" type="presOf" srcId="{42403885-6EAF-40A1-ABFA-ECBA9DEBE450}" destId="{3E935BDE-5860-4263-B2A1-C869DC37E31B}" srcOrd="0" destOrd="2" presId="urn:microsoft.com/office/officeart/2005/8/layout/vList5"/>
    <dgm:cxn modelId="{03705C95-A85D-4A18-AEF1-3041792A6EC4}" type="presOf" srcId="{6E7A1D56-A4EF-4AF0-B210-93EA4305A4EB}" destId="{6D7182E9-3812-41CE-95BE-60F2E94C3F4A}" srcOrd="0" destOrd="0" presId="urn:microsoft.com/office/officeart/2005/8/layout/vList5"/>
    <dgm:cxn modelId="{74BD262C-5088-4C68-A798-73D8D0D106FA}" srcId="{6E7A1D56-A4EF-4AF0-B210-93EA4305A4EB}" destId="{9507F8BF-0124-47CC-93A9-2474C8D91F81}" srcOrd="0" destOrd="0" parTransId="{53BE6C1D-BE83-4B6A-9F6C-7816480B88B3}" sibTransId="{F5DF30C5-3744-463C-BC91-412E0A263814}"/>
    <dgm:cxn modelId="{FEC676E6-5988-43ED-9D01-3EEE1830FE49}" type="presParOf" srcId="{ADBCAAD3-882A-474C-9529-0A4DDA2725A1}" destId="{63FDD4C2-FA1B-4C4D-9DCF-66E38241A2EA}" srcOrd="0" destOrd="0" presId="urn:microsoft.com/office/officeart/2005/8/layout/vList5"/>
    <dgm:cxn modelId="{0E1D5A6A-7ACD-4B64-9F98-EF68EEB654CB}" type="presParOf" srcId="{63FDD4C2-FA1B-4C4D-9DCF-66E38241A2EA}" destId="{6D7182E9-3812-41CE-95BE-60F2E94C3F4A}" srcOrd="0" destOrd="0" presId="urn:microsoft.com/office/officeart/2005/8/layout/vList5"/>
    <dgm:cxn modelId="{E34E70FA-0527-4F41-865F-4B15BA19CA66}" type="presParOf" srcId="{63FDD4C2-FA1B-4C4D-9DCF-66E38241A2EA}" destId="{3E935BDE-5860-4263-B2A1-C869DC37E3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40D0196-9800-4245-84EB-1F2579489650}"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DE521C65-60AB-4756-B0EE-576A26C784ED}">
      <dgm:prSet/>
      <dgm:spPr/>
      <dgm:t>
        <a:bodyPr/>
        <a:lstStyle/>
        <a:p>
          <a:pPr rtl="0"/>
          <a:r>
            <a:rPr lang="en-US" dirty="0"/>
            <a:t>Tips to avoid scams</a:t>
          </a:r>
        </a:p>
      </dgm:t>
    </dgm:pt>
    <dgm:pt modelId="{3F46415F-6BFD-49D7-9C8D-197E22FEFA83}" type="parTrans" cxnId="{015EDB41-EA5D-44A5-9E86-9B4DFBB8EE5C}">
      <dgm:prSet/>
      <dgm:spPr/>
      <dgm:t>
        <a:bodyPr/>
        <a:lstStyle/>
        <a:p>
          <a:endParaRPr lang="en-US"/>
        </a:p>
      </dgm:t>
    </dgm:pt>
    <dgm:pt modelId="{3B988C30-72AD-40F6-90B3-8970FD1DBE54}" type="sibTrans" cxnId="{015EDB41-EA5D-44A5-9E86-9B4DFBB8EE5C}">
      <dgm:prSet/>
      <dgm:spPr/>
      <dgm:t>
        <a:bodyPr/>
        <a:lstStyle/>
        <a:p>
          <a:endParaRPr lang="en-US"/>
        </a:p>
      </dgm:t>
    </dgm:pt>
    <dgm:pt modelId="{0F35CDDD-E218-4AA7-AD79-F257EE93CB1F}">
      <dgm:prSet/>
      <dgm:spPr/>
      <dgm:t>
        <a:bodyPr/>
        <a:lstStyle/>
        <a:p>
          <a:pPr rtl="0"/>
          <a:r>
            <a:rPr lang="en-US"/>
            <a:t>Do not give your name, address, or other contact information to telemarketers.</a:t>
          </a:r>
        </a:p>
      </dgm:t>
    </dgm:pt>
    <dgm:pt modelId="{4380020A-7E1A-42E9-91C2-7E5EC6A60C4D}" type="parTrans" cxnId="{7CFE97BE-B7A5-4D84-B498-2E43EEDB953A}">
      <dgm:prSet/>
      <dgm:spPr/>
      <dgm:t>
        <a:bodyPr/>
        <a:lstStyle/>
        <a:p>
          <a:endParaRPr lang="en-US"/>
        </a:p>
      </dgm:t>
    </dgm:pt>
    <dgm:pt modelId="{0C495CAC-F535-4FD6-818B-307F3804FA95}" type="sibTrans" cxnId="{7CFE97BE-B7A5-4D84-B498-2E43EEDB953A}">
      <dgm:prSet/>
      <dgm:spPr/>
      <dgm:t>
        <a:bodyPr/>
        <a:lstStyle/>
        <a:p>
          <a:endParaRPr lang="en-US"/>
        </a:p>
      </dgm:t>
    </dgm:pt>
    <dgm:pt modelId="{B8457B58-6522-453D-95E3-B5036B546DF0}">
      <dgm:prSet/>
      <dgm:spPr/>
      <dgm:t>
        <a:bodyPr/>
        <a:lstStyle/>
        <a:p>
          <a:pPr rtl="0"/>
          <a:r>
            <a:rPr lang="en-US"/>
            <a:t>Never wire money based on an unsolicited phone call. Wiring money is like sending cash.</a:t>
          </a:r>
        </a:p>
      </dgm:t>
    </dgm:pt>
    <dgm:pt modelId="{0BBEBD91-DF09-47FB-8FF3-FC549671CBC2}" type="parTrans" cxnId="{03925D94-51B5-42E4-BE22-BA53D4EAF7C6}">
      <dgm:prSet/>
      <dgm:spPr/>
      <dgm:t>
        <a:bodyPr/>
        <a:lstStyle/>
        <a:p>
          <a:endParaRPr lang="en-US"/>
        </a:p>
      </dgm:t>
    </dgm:pt>
    <dgm:pt modelId="{745B796E-B4C7-4A21-A9DA-8BA05446E9EA}" type="sibTrans" cxnId="{03925D94-51B5-42E4-BE22-BA53D4EAF7C6}">
      <dgm:prSet/>
      <dgm:spPr/>
      <dgm:t>
        <a:bodyPr/>
        <a:lstStyle/>
        <a:p>
          <a:endParaRPr lang="en-US"/>
        </a:p>
      </dgm:t>
    </dgm:pt>
    <dgm:pt modelId="{F01AB0F5-427E-4257-B891-52334D1F43CD}">
      <dgm:prSet/>
      <dgm:spPr/>
      <dgm:t>
        <a:bodyPr/>
        <a:lstStyle/>
        <a:p>
          <a:pPr rtl="0"/>
          <a:r>
            <a:rPr lang="en-US" dirty="0"/>
            <a:t>Never agree to deposit a check from someone you don’t know and then wire money back to that person.</a:t>
          </a:r>
        </a:p>
      </dgm:t>
    </dgm:pt>
    <dgm:pt modelId="{C4F1B302-D921-4E39-BE22-75D376CC9B44}" type="parTrans" cxnId="{4E4AA4F9-56DB-4E61-B5A5-DE4D5CBC8F71}">
      <dgm:prSet/>
      <dgm:spPr/>
      <dgm:t>
        <a:bodyPr/>
        <a:lstStyle/>
        <a:p>
          <a:endParaRPr lang="en-US"/>
        </a:p>
      </dgm:t>
    </dgm:pt>
    <dgm:pt modelId="{4EAD48D0-5107-4909-9FA1-54B5789ADD79}" type="sibTrans" cxnId="{4E4AA4F9-56DB-4E61-B5A5-DE4D5CBC8F71}">
      <dgm:prSet/>
      <dgm:spPr/>
      <dgm:t>
        <a:bodyPr/>
        <a:lstStyle/>
        <a:p>
          <a:endParaRPr lang="en-US"/>
        </a:p>
      </dgm:t>
    </dgm:pt>
    <dgm:pt modelId="{1CF24403-A70E-41FE-B331-70FB5E5B7457}">
      <dgm:prSet/>
      <dgm:spPr/>
      <dgm:t>
        <a:bodyPr/>
        <a:lstStyle/>
        <a:p>
          <a:pPr rtl="0"/>
          <a:r>
            <a:rPr lang="en-US" dirty="0"/>
            <a:t>Never pay money to get money from a lottery or sweepstakes.</a:t>
          </a:r>
        </a:p>
      </dgm:t>
    </dgm:pt>
    <dgm:pt modelId="{1B771926-E664-4955-8BF6-E189E81F13AF}" type="parTrans" cxnId="{45EF2E5E-1075-4FCA-99C5-2E686ACC8158}">
      <dgm:prSet/>
      <dgm:spPr/>
      <dgm:t>
        <a:bodyPr/>
        <a:lstStyle/>
        <a:p>
          <a:endParaRPr lang="en-US"/>
        </a:p>
      </dgm:t>
    </dgm:pt>
    <dgm:pt modelId="{1EADE2E2-422A-46B0-8E10-56980865F422}" type="sibTrans" cxnId="{45EF2E5E-1075-4FCA-99C5-2E686ACC8158}">
      <dgm:prSet/>
      <dgm:spPr/>
      <dgm:t>
        <a:bodyPr/>
        <a:lstStyle/>
        <a:p>
          <a:endParaRPr lang="en-US"/>
        </a:p>
      </dgm:t>
    </dgm:pt>
    <dgm:pt modelId="{C920FC47-C1FE-4BBD-BA53-B34B84CF46AC}">
      <dgm:prSet/>
      <dgm:spPr/>
      <dgm:t>
        <a:bodyPr/>
        <a:lstStyle/>
        <a:p>
          <a:pPr rtl="0"/>
          <a:r>
            <a:rPr lang="en-US" dirty="0"/>
            <a:t>Phone numbers on Caller ID can be deceptive.</a:t>
          </a:r>
        </a:p>
      </dgm:t>
    </dgm:pt>
    <dgm:pt modelId="{7304A4FF-372D-4780-9EB9-25A5AA01D886}" type="parTrans" cxnId="{CE4B1921-11CD-4349-9EE4-EE3FA8C190EE}">
      <dgm:prSet/>
      <dgm:spPr/>
      <dgm:t>
        <a:bodyPr/>
        <a:lstStyle/>
        <a:p>
          <a:endParaRPr lang="en-US"/>
        </a:p>
      </dgm:t>
    </dgm:pt>
    <dgm:pt modelId="{15E05BE6-AE0E-428E-89C4-244148C83248}" type="sibTrans" cxnId="{CE4B1921-11CD-4349-9EE4-EE3FA8C190EE}">
      <dgm:prSet/>
      <dgm:spPr/>
      <dgm:t>
        <a:bodyPr/>
        <a:lstStyle/>
        <a:p>
          <a:endParaRPr lang="en-US"/>
        </a:p>
      </dgm:t>
    </dgm:pt>
    <dgm:pt modelId="{B089343D-64E8-448B-B8DD-CFC9AEB5DFB0}" type="pres">
      <dgm:prSet presAssocID="{840D0196-9800-4245-84EB-1F2579489650}" presName="Name0" presStyleCnt="0">
        <dgm:presLayoutVars>
          <dgm:dir/>
          <dgm:animLvl val="lvl"/>
          <dgm:resizeHandles val="exact"/>
        </dgm:presLayoutVars>
      </dgm:prSet>
      <dgm:spPr/>
      <dgm:t>
        <a:bodyPr/>
        <a:lstStyle/>
        <a:p>
          <a:endParaRPr lang="en-US"/>
        </a:p>
      </dgm:t>
    </dgm:pt>
    <dgm:pt modelId="{DDB6D0CB-0178-4CEA-9C9D-7B4766C7B6CD}" type="pres">
      <dgm:prSet presAssocID="{DE521C65-60AB-4756-B0EE-576A26C784ED}" presName="linNode" presStyleCnt="0"/>
      <dgm:spPr/>
    </dgm:pt>
    <dgm:pt modelId="{BE50E754-59D7-45FE-9FCA-48D03E806C0A}" type="pres">
      <dgm:prSet presAssocID="{DE521C65-60AB-4756-B0EE-576A26C784ED}" presName="parentText" presStyleLbl="node1" presStyleIdx="0" presStyleCnt="1">
        <dgm:presLayoutVars>
          <dgm:chMax val="1"/>
          <dgm:bulletEnabled val="1"/>
        </dgm:presLayoutVars>
      </dgm:prSet>
      <dgm:spPr/>
      <dgm:t>
        <a:bodyPr/>
        <a:lstStyle/>
        <a:p>
          <a:endParaRPr lang="en-US"/>
        </a:p>
      </dgm:t>
    </dgm:pt>
    <dgm:pt modelId="{C94D1D98-E0D8-48DE-BF6F-3FA014F4A61E}" type="pres">
      <dgm:prSet presAssocID="{DE521C65-60AB-4756-B0EE-576A26C784ED}" presName="descendantText" presStyleLbl="alignAccFollowNode1" presStyleIdx="0" presStyleCnt="1">
        <dgm:presLayoutVars>
          <dgm:bulletEnabled val="1"/>
        </dgm:presLayoutVars>
      </dgm:prSet>
      <dgm:spPr/>
      <dgm:t>
        <a:bodyPr/>
        <a:lstStyle/>
        <a:p>
          <a:endParaRPr lang="en-US"/>
        </a:p>
      </dgm:t>
    </dgm:pt>
  </dgm:ptLst>
  <dgm:cxnLst>
    <dgm:cxn modelId="{CED174A7-5893-4C94-B3CE-B389EB01C009}" type="presOf" srcId="{DE521C65-60AB-4756-B0EE-576A26C784ED}" destId="{BE50E754-59D7-45FE-9FCA-48D03E806C0A}" srcOrd="0" destOrd="0" presId="urn:microsoft.com/office/officeart/2005/8/layout/vList5"/>
    <dgm:cxn modelId="{7CFE97BE-B7A5-4D84-B498-2E43EEDB953A}" srcId="{DE521C65-60AB-4756-B0EE-576A26C784ED}" destId="{0F35CDDD-E218-4AA7-AD79-F257EE93CB1F}" srcOrd="0" destOrd="0" parTransId="{4380020A-7E1A-42E9-91C2-7E5EC6A60C4D}" sibTransId="{0C495CAC-F535-4FD6-818B-307F3804FA95}"/>
    <dgm:cxn modelId="{03925D94-51B5-42E4-BE22-BA53D4EAF7C6}" srcId="{DE521C65-60AB-4756-B0EE-576A26C784ED}" destId="{B8457B58-6522-453D-95E3-B5036B546DF0}" srcOrd="1" destOrd="0" parTransId="{0BBEBD91-DF09-47FB-8FF3-FC549671CBC2}" sibTransId="{745B796E-B4C7-4A21-A9DA-8BA05446E9EA}"/>
    <dgm:cxn modelId="{37C55041-746F-420B-930D-1D4AA8B072F7}" type="presOf" srcId="{C920FC47-C1FE-4BBD-BA53-B34B84CF46AC}" destId="{C94D1D98-E0D8-48DE-BF6F-3FA014F4A61E}" srcOrd="0" destOrd="4" presId="urn:microsoft.com/office/officeart/2005/8/layout/vList5"/>
    <dgm:cxn modelId="{015EDB41-EA5D-44A5-9E86-9B4DFBB8EE5C}" srcId="{840D0196-9800-4245-84EB-1F2579489650}" destId="{DE521C65-60AB-4756-B0EE-576A26C784ED}" srcOrd="0" destOrd="0" parTransId="{3F46415F-6BFD-49D7-9C8D-197E22FEFA83}" sibTransId="{3B988C30-72AD-40F6-90B3-8970FD1DBE54}"/>
    <dgm:cxn modelId="{ABF27A4E-3DF1-4082-BEBD-937CBB315E5C}" type="presOf" srcId="{1CF24403-A70E-41FE-B331-70FB5E5B7457}" destId="{C94D1D98-E0D8-48DE-BF6F-3FA014F4A61E}" srcOrd="0" destOrd="3" presId="urn:microsoft.com/office/officeart/2005/8/layout/vList5"/>
    <dgm:cxn modelId="{D9973909-FED7-43C5-9FD5-47F4577B7097}" type="presOf" srcId="{F01AB0F5-427E-4257-B891-52334D1F43CD}" destId="{C94D1D98-E0D8-48DE-BF6F-3FA014F4A61E}" srcOrd="0" destOrd="2" presId="urn:microsoft.com/office/officeart/2005/8/layout/vList5"/>
    <dgm:cxn modelId="{CE4B1921-11CD-4349-9EE4-EE3FA8C190EE}" srcId="{DE521C65-60AB-4756-B0EE-576A26C784ED}" destId="{C920FC47-C1FE-4BBD-BA53-B34B84CF46AC}" srcOrd="4" destOrd="0" parTransId="{7304A4FF-372D-4780-9EB9-25A5AA01D886}" sibTransId="{15E05BE6-AE0E-428E-89C4-244148C83248}"/>
    <dgm:cxn modelId="{3552462E-E688-4C4E-9FC5-8DDC9AC3E824}" type="presOf" srcId="{840D0196-9800-4245-84EB-1F2579489650}" destId="{B089343D-64E8-448B-B8DD-CFC9AEB5DFB0}" srcOrd="0" destOrd="0" presId="urn:microsoft.com/office/officeart/2005/8/layout/vList5"/>
    <dgm:cxn modelId="{A66CFCE0-A8AF-429A-BCF9-E38C8322788A}" type="presOf" srcId="{B8457B58-6522-453D-95E3-B5036B546DF0}" destId="{C94D1D98-E0D8-48DE-BF6F-3FA014F4A61E}" srcOrd="0" destOrd="1" presId="urn:microsoft.com/office/officeart/2005/8/layout/vList5"/>
    <dgm:cxn modelId="{4E4AA4F9-56DB-4E61-B5A5-DE4D5CBC8F71}" srcId="{DE521C65-60AB-4756-B0EE-576A26C784ED}" destId="{F01AB0F5-427E-4257-B891-52334D1F43CD}" srcOrd="2" destOrd="0" parTransId="{C4F1B302-D921-4E39-BE22-75D376CC9B44}" sibTransId="{4EAD48D0-5107-4909-9FA1-54B5789ADD79}"/>
    <dgm:cxn modelId="{45EF2E5E-1075-4FCA-99C5-2E686ACC8158}" srcId="{DE521C65-60AB-4756-B0EE-576A26C784ED}" destId="{1CF24403-A70E-41FE-B331-70FB5E5B7457}" srcOrd="3" destOrd="0" parTransId="{1B771926-E664-4955-8BF6-E189E81F13AF}" sibTransId="{1EADE2E2-422A-46B0-8E10-56980865F422}"/>
    <dgm:cxn modelId="{A392282E-36C9-4C36-A2BE-E795B2AC651C}" type="presOf" srcId="{0F35CDDD-E218-4AA7-AD79-F257EE93CB1F}" destId="{C94D1D98-E0D8-48DE-BF6F-3FA014F4A61E}" srcOrd="0" destOrd="0" presId="urn:microsoft.com/office/officeart/2005/8/layout/vList5"/>
    <dgm:cxn modelId="{C5A65660-AD31-4631-9C2A-1CC86703AA97}" type="presParOf" srcId="{B089343D-64E8-448B-B8DD-CFC9AEB5DFB0}" destId="{DDB6D0CB-0178-4CEA-9C9D-7B4766C7B6CD}" srcOrd="0" destOrd="0" presId="urn:microsoft.com/office/officeart/2005/8/layout/vList5"/>
    <dgm:cxn modelId="{6E0ACC2E-2E31-41D3-A6DE-9645E304661F}" type="presParOf" srcId="{DDB6D0CB-0178-4CEA-9C9D-7B4766C7B6CD}" destId="{BE50E754-59D7-45FE-9FCA-48D03E806C0A}" srcOrd="0" destOrd="0" presId="urn:microsoft.com/office/officeart/2005/8/layout/vList5"/>
    <dgm:cxn modelId="{E98A94D3-BF8B-4060-A11A-DB92059EFF57}" type="presParOf" srcId="{DDB6D0CB-0178-4CEA-9C9D-7B4766C7B6CD}" destId="{C94D1D98-E0D8-48DE-BF6F-3FA014F4A61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40D0196-9800-4245-84EB-1F2579489650}"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DE521C65-60AB-4756-B0EE-576A26C784ED}">
      <dgm:prSet/>
      <dgm:spPr/>
      <dgm:t>
        <a:bodyPr/>
        <a:lstStyle/>
        <a:p>
          <a:pPr rtl="0"/>
          <a:r>
            <a:rPr lang="en-US" dirty="0"/>
            <a:t>If you become a victim</a:t>
          </a:r>
        </a:p>
      </dgm:t>
    </dgm:pt>
    <dgm:pt modelId="{3F46415F-6BFD-49D7-9C8D-197E22FEFA83}" type="parTrans" cxnId="{015EDB41-EA5D-44A5-9E86-9B4DFBB8EE5C}">
      <dgm:prSet/>
      <dgm:spPr/>
      <dgm:t>
        <a:bodyPr/>
        <a:lstStyle/>
        <a:p>
          <a:endParaRPr lang="en-US"/>
        </a:p>
      </dgm:t>
    </dgm:pt>
    <dgm:pt modelId="{3B988C30-72AD-40F6-90B3-8970FD1DBE54}" type="sibTrans" cxnId="{015EDB41-EA5D-44A5-9E86-9B4DFBB8EE5C}">
      <dgm:prSet/>
      <dgm:spPr/>
      <dgm:t>
        <a:bodyPr/>
        <a:lstStyle/>
        <a:p>
          <a:endParaRPr lang="en-US"/>
        </a:p>
      </dgm:t>
    </dgm:pt>
    <dgm:pt modelId="{0F35CDDD-E218-4AA7-AD79-F257EE93CB1F}">
      <dgm:prSet/>
      <dgm:spPr/>
      <dgm:t>
        <a:bodyPr/>
        <a:lstStyle/>
        <a:p>
          <a:pPr rtl="0"/>
          <a:r>
            <a:rPr lang="en-US" dirty="0"/>
            <a:t>If you are scammed by mail, send documentation or counterfeit check to the U.S. Postal Inspection Service at P.O. Box 15058, Little Rock, AR 72231; call (877) 876-2455; or go to postalinspectors.uspis.gov.</a:t>
          </a:r>
        </a:p>
      </dgm:t>
    </dgm:pt>
    <dgm:pt modelId="{4380020A-7E1A-42E9-91C2-7E5EC6A60C4D}" type="parTrans" cxnId="{7CFE97BE-B7A5-4D84-B498-2E43EEDB953A}">
      <dgm:prSet/>
      <dgm:spPr/>
      <dgm:t>
        <a:bodyPr/>
        <a:lstStyle/>
        <a:p>
          <a:endParaRPr lang="en-US"/>
        </a:p>
      </dgm:t>
    </dgm:pt>
    <dgm:pt modelId="{0C495CAC-F535-4FD6-818B-307F3804FA95}" type="sibTrans" cxnId="{7CFE97BE-B7A5-4D84-B498-2E43EEDB953A}">
      <dgm:prSet/>
      <dgm:spPr/>
      <dgm:t>
        <a:bodyPr/>
        <a:lstStyle/>
        <a:p>
          <a:endParaRPr lang="en-US"/>
        </a:p>
      </dgm:t>
    </dgm:pt>
    <dgm:pt modelId="{1E23893F-EC07-42B9-8BF8-9F819C6491AD}">
      <dgm:prSet/>
      <dgm:spPr/>
      <dgm:t>
        <a:bodyPr/>
        <a:lstStyle/>
        <a:p>
          <a:pPr rtl="0"/>
          <a:r>
            <a:rPr lang="en-US" dirty="0"/>
            <a:t>If you are scammed via the internet, report the scam to iC3.gov, a partnership between the Federal Bureau of Investigation and the National White Collar Crime Center.</a:t>
          </a:r>
        </a:p>
      </dgm:t>
    </dgm:pt>
    <dgm:pt modelId="{1F537A91-B459-4EC8-AF11-4FFDCCB30A1B}" type="parTrans" cxnId="{E6C305B1-FACF-47C2-A56F-A3C04486B8CA}">
      <dgm:prSet/>
      <dgm:spPr/>
      <dgm:t>
        <a:bodyPr/>
        <a:lstStyle/>
        <a:p>
          <a:endParaRPr lang="en-US"/>
        </a:p>
      </dgm:t>
    </dgm:pt>
    <dgm:pt modelId="{FECD1B54-7454-4E50-B42E-DBED42DF9C69}" type="sibTrans" cxnId="{E6C305B1-FACF-47C2-A56F-A3C04486B8CA}">
      <dgm:prSet/>
      <dgm:spPr/>
      <dgm:t>
        <a:bodyPr/>
        <a:lstStyle/>
        <a:p>
          <a:endParaRPr lang="en-US"/>
        </a:p>
      </dgm:t>
    </dgm:pt>
    <dgm:pt modelId="{FE82EE38-9BF0-4BFA-BDC5-0B2DBBCEAC64}">
      <dgm:prSet/>
      <dgm:spPr/>
      <dgm:t>
        <a:bodyPr/>
        <a:lstStyle/>
        <a:p>
          <a:pPr rtl="0"/>
          <a:r>
            <a:rPr lang="en-US" dirty="0"/>
            <a:t>If you are scammed via wire fraud, contact </a:t>
          </a:r>
          <a:r>
            <a:rPr lang="en-US" dirty="0" err="1"/>
            <a:t>Moneygram</a:t>
          </a:r>
          <a:r>
            <a:rPr lang="en-US" dirty="0"/>
            <a:t> at (800) 666-3947 or fraud@moneygram.com or Western Union at (800) 448-1492.</a:t>
          </a:r>
        </a:p>
      </dgm:t>
    </dgm:pt>
    <dgm:pt modelId="{C9A63C46-77E8-43F4-931E-A86A19A68D20}" type="parTrans" cxnId="{8BB917E8-B4CD-436F-9E42-2EA13DC5E810}">
      <dgm:prSet/>
      <dgm:spPr/>
      <dgm:t>
        <a:bodyPr/>
        <a:lstStyle/>
        <a:p>
          <a:endParaRPr lang="en-US"/>
        </a:p>
      </dgm:t>
    </dgm:pt>
    <dgm:pt modelId="{070AD977-8BEF-4289-84EF-D11C516F7AA9}" type="sibTrans" cxnId="{8BB917E8-B4CD-436F-9E42-2EA13DC5E810}">
      <dgm:prSet/>
      <dgm:spPr/>
      <dgm:t>
        <a:bodyPr/>
        <a:lstStyle/>
        <a:p>
          <a:endParaRPr lang="en-US"/>
        </a:p>
      </dgm:t>
    </dgm:pt>
    <dgm:pt modelId="{D5F239C7-8E8F-46AE-A561-A410FAD5B655}">
      <dgm:prSet/>
      <dgm:spPr/>
      <dgm:t>
        <a:bodyPr/>
        <a:lstStyle/>
        <a:p>
          <a:pPr rtl="0"/>
          <a:r>
            <a:rPr lang="en-US" dirty="0"/>
            <a:t>File a report with your local law enforcement office.</a:t>
          </a:r>
        </a:p>
      </dgm:t>
    </dgm:pt>
    <dgm:pt modelId="{59C64D93-51D3-461B-9A11-535A03CF3925}" type="parTrans" cxnId="{02D1D0A2-AD01-448F-ABA9-3234F790912E}">
      <dgm:prSet/>
      <dgm:spPr/>
      <dgm:t>
        <a:bodyPr/>
        <a:lstStyle/>
        <a:p>
          <a:endParaRPr lang="en-US"/>
        </a:p>
      </dgm:t>
    </dgm:pt>
    <dgm:pt modelId="{30F55F43-E4E1-4E79-BB90-C692FFF243EC}" type="sibTrans" cxnId="{02D1D0A2-AD01-448F-ABA9-3234F790912E}">
      <dgm:prSet/>
      <dgm:spPr/>
      <dgm:t>
        <a:bodyPr/>
        <a:lstStyle/>
        <a:p>
          <a:endParaRPr lang="en-US"/>
        </a:p>
      </dgm:t>
    </dgm:pt>
    <dgm:pt modelId="{B089343D-64E8-448B-B8DD-CFC9AEB5DFB0}" type="pres">
      <dgm:prSet presAssocID="{840D0196-9800-4245-84EB-1F2579489650}" presName="Name0" presStyleCnt="0">
        <dgm:presLayoutVars>
          <dgm:dir/>
          <dgm:animLvl val="lvl"/>
          <dgm:resizeHandles val="exact"/>
        </dgm:presLayoutVars>
      </dgm:prSet>
      <dgm:spPr/>
      <dgm:t>
        <a:bodyPr/>
        <a:lstStyle/>
        <a:p>
          <a:endParaRPr lang="en-US"/>
        </a:p>
      </dgm:t>
    </dgm:pt>
    <dgm:pt modelId="{DDB6D0CB-0178-4CEA-9C9D-7B4766C7B6CD}" type="pres">
      <dgm:prSet presAssocID="{DE521C65-60AB-4756-B0EE-576A26C784ED}" presName="linNode" presStyleCnt="0"/>
      <dgm:spPr/>
    </dgm:pt>
    <dgm:pt modelId="{BE50E754-59D7-45FE-9FCA-48D03E806C0A}" type="pres">
      <dgm:prSet presAssocID="{DE521C65-60AB-4756-B0EE-576A26C784ED}" presName="parentText" presStyleLbl="node1" presStyleIdx="0" presStyleCnt="1">
        <dgm:presLayoutVars>
          <dgm:chMax val="1"/>
          <dgm:bulletEnabled val="1"/>
        </dgm:presLayoutVars>
      </dgm:prSet>
      <dgm:spPr/>
      <dgm:t>
        <a:bodyPr/>
        <a:lstStyle/>
        <a:p>
          <a:endParaRPr lang="en-US"/>
        </a:p>
      </dgm:t>
    </dgm:pt>
    <dgm:pt modelId="{C94D1D98-E0D8-48DE-BF6F-3FA014F4A61E}" type="pres">
      <dgm:prSet presAssocID="{DE521C65-60AB-4756-B0EE-576A26C784ED}" presName="descendantText" presStyleLbl="alignAccFollowNode1" presStyleIdx="0" presStyleCnt="1">
        <dgm:presLayoutVars>
          <dgm:bulletEnabled val="1"/>
        </dgm:presLayoutVars>
      </dgm:prSet>
      <dgm:spPr/>
      <dgm:t>
        <a:bodyPr/>
        <a:lstStyle/>
        <a:p>
          <a:endParaRPr lang="en-US"/>
        </a:p>
      </dgm:t>
    </dgm:pt>
  </dgm:ptLst>
  <dgm:cxnLst>
    <dgm:cxn modelId="{7CFE97BE-B7A5-4D84-B498-2E43EEDB953A}" srcId="{DE521C65-60AB-4756-B0EE-576A26C784ED}" destId="{0F35CDDD-E218-4AA7-AD79-F257EE93CB1F}" srcOrd="0" destOrd="0" parTransId="{4380020A-7E1A-42E9-91C2-7E5EC6A60C4D}" sibTransId="{0C495CAC-F535-4FD6-818B-307F3804FA95}"/>
    <dgm:cxn modelId="{C8A834B5-975D-4A95-893E-FF9F1855F2CF}" type="presOf" srcId="{0F35CDDD-E218-4AA7-AD79-F257EE93CB1F}" destId="{C94D1D98-E0D8-48DE-BF6F-3FA014F4A61E}" srcOrd="0" destOrd="0" presId="urn:microsoft.com/office/officeart/2005/8/layout/vList5"/>
    <dgm:cxn modelId="{266CDFF2-A89E-4287-9223-E8D0E639E7FD}" type="presOf" srcId="{840D0196-9800-4245-84EB-1F2579489650}" destId="{B089343D-64E8-448B-B8DD-CFC9AEB5DFB0}" srcOrd="0" destOrd="0" presId="urn:microsoft.com/office/officeart/2005/8/layout/vList5"/>
    <dgm:cxn modelId="{015EDB41-EA5D-44A5-9E86-9B4DFBB8EE5C}" srcId="{840D0196-9800-4245-84EB-1F2579489650}" destId="{DE521C65-60AB-4756-B0EE-576A26C784ED}" srcOrd="0" destOrd="0" parTransId="{3F46415F-6BFD-49D7-9C8D-197E22FEFA83}" sibTransId="{3B988C30-72AD-40F6-90B3-8970FD1DBE54}"/>
    <dgm:cxn modelId="{02D1D0A2-AD01-448F-ABA9-3234F790912E}" srcId="{DE521C65-60AB-4756-B0EE-576A26C784ED}" destId="{D5F239C7-8E8F-46AE-A561-A410FAD5B655}" srcOrd="1" destOrd="0" parTransId="{59C64D93-51D3-461B-9A11-535A03CF3925}" sibTransId="{30F55F43-E4E1-4E79-BB90-C692FFF243EC}"/>
    <dgm:cxn modelId="{EAC02FBE-CA07-4726-9BC5-D6C81448B2D0}" type="presOf" srcId="{1E23893F-EC07-42B9-8BF8-9F819C6491AD}" destId="{C94D1D98-E0D8-48DE-BF6F-3FA014F4A61E}" srcOrd="0" destOrd="2" presId="urn:microsoft.com/office/officeart/2005/8/layout/vList5"/>
    <dgm:cxn modelId="{AA8305EA-4DCB-44B0-B12F-CBD37FDA2DBD}" type="presOf" srcId="{DE521C65-60AB-4756-B0EE-576A26C784ED}" destId="{BE50E754-59D7-45FE-9FCA-48D03E806C0A}" srcOrd="0" destOrd="0" presId="urn:microsoft.com/office/officeart/2005/8/layout/vList5"/>
    <dgm:cxn modelId="{8BB917E8-B4CD-436F-9E42-2EA13DC5E810}" srcId="{DE521C65-60AB-4756-B0EE-576A26C784ED}" destId="{FE82EE38-9BF0-4BFA-BDC5-0B2DBBCEAC64}" srcOrd="3" destOrd="0" parTransId="{C9A63C46-77E8-43F4-931E-A86A19A68D20}" sibTransId="{070AD977-8BEF-4289-84EF-D11C516F7AA9}"/>
    <dgm:cxn modelId="{99C4E6A6-0074-4574-8DA1-0FB86B479FE3}" type="presOf" srcId="{FE82EE38-9BF0-4BFA-BDC5-0B2DBBCEAC64}" destId="{C94D1D98-E0D8-48DE-BF6F-3FA014F4A61E}" srcOrd="0" destOrd="3" presId="urn:microsoft.com/office/officeart/2005/8/layout/vList5"/>
    <dgm:cxn modelId="{009C23D4-D2C0-4033-9BE3-A871030F0831}" type="presOf" srcId="{D5F239C7-8E8F-46AE-A561-A410FAD5B655}" destId="{C94D1D98-E0D8-48DE-BF6F-3FA014F4A61E}" srcOrd="0" destOrd="1" presId="urn:microsoft.com/office/officeart/2005/8/layout/vList5"/>
    <dgm:cxn modelId="{E6C305B1-FACF-47C2-A56F-A3C04486B8CA}" srcId="{DE521C65-60AB-4756-B0EE-576A26C784ED}" destId="{1E23893F-EC07-42B9-8BF8-9F819C6491AD}" srcOrd="2" destOrd="0" parTransId="{1F537A91-B459-4EC8-AF11-4FFDCCB30A1B}" sibTransId="{FECD1B54-7454-4E50-B42E-DBED42DF9C69}"/>
    <dgm:cxn modelId="{FFC1A85E-BB6C-4864-A9F8-B4B5F66F8F8F}" type="presParOf" srcId="{B089343D-64E8-448B-B8DD-CFC9AEB5DFB0}" destId="{DDB6D0CB-0178-4CEA-9C9D-7B4766C7B6CD}" srcOrd="0" destOrd="0" presId="urn:microsoft.com/office/officeart/2005/8/layout/vList5"/>
    <dgm:cxn modelId="{0B7C5C97-34FF-4337-A220-FB377B33A45D}" type="presParOf" srcId="{DDB6D0CB-0178-4CEA-9C9D-7B4766C7B6CD}" destId="{BE50E754-59D7-45FE-9FCA-48D03E806C0A}" srcOrd="0" destOrd="0" presId="urn:microsoft.com/office/officeart/2005/8/layout/vList5"/>
    <dgm:cxn modelId="{4243BCBE-6E85-4FFB-B80E-727C8A06DA8E}" type="presParOf" srcId="{DDB6D0CB-0178-4CEA-9C9D-7B4766C7B6CD}" destId="{C94D1D98-E0D8-48DE-BF6F-3FA014F4A61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486119C-D9F9-41DC-8980-F7A8B462D093}"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29A60170-8350-4343-AB84-A5329FD30610}">
      <dgm:prSet/>
      <dgm:spPr/>
      <dgm:t>
        <a:bodyPr/>
        <a:lstStyle/>
        <a:p>
          <a:pPr rtl="0"/>
          <a:r>
            <a:rPr lang="en-US" dirty="0">
              <a:latin typeface="Calibri Light" panose="020F0302020204030204" pitchFamily="34" charset="0"/>
            </a:rPr>
            <a:t>Identity theft is a crime that occurs when someone uses your personal information without your permission to commit fraud or other crimes. </a:t>
          </a:r>
        </a:p>
      </dgm:t>
    </dgm:pt>
    <dgm:pt modelId="{5EF84935-D177-4A03-8482-38D22527DCA9}" type="parTrans" cxnId="{9682A2D7-E721-4196-A3E8-2B8F65C33136}">
      <dgm:prSet/>
      <dgm:spPr/>
      <dgm:t>
        <a:bodyPr/>
        <a:lstStyle/>
        <a:p>
          <a:endParaRPr lang="en-US"/>
        </a:p>
      </dgm:t>
    </dgm:pt>
    <dgm:pt modelId="{D6EB8736-E4A0-407D-9152-B398B8647E6E}" type="sibTrans" cxnId="{9682A2D7-E721-4196-A3E8-2B8F65C33136}">
      <dgm:prSet/>
      <dgm:spPr/>
      <dgm:t>
        <a:bodyPr/>
        <a:lstStyle/>
        <a:p>
          <a:endParaRPr lang="en-US"/>
        </a:p>
      </dgm:t>
    </dgm:pt>
    <dgm:pt modelId="{5870B622-D137-4E0B-8A5F-F6116B2BD116}">
      <dgm:prSet/>
      <dgm:spPr/>
      <dgm:t>
        <a:bodyPr/>
        <a:lstStyle/>
        <a:p>
          <a:pPr rtl="0"/>
          <a:r>
            <a:rPr lang="en-US" dirty="0">
              <a:latin typeface="Calibri Light" panose="020F0302020204030204" pitchFamily="34" charset="0"/>
            </a:rPr>
            <a:t>It is most commonly used to obtain access to credit in your name.</a:t>
          </a:r>
        </a:p>
      </dgm:t>
    </dgm:pt>
    <dgm:pt modelId="{982DED89-DE04-4F22-BC3D-1A98D404CBEF}" type="parTrans" cxnId="{7FC4743C-DC18-4124-8C9D-2DAF3A784A27}">
      <dgm:prSet/>
      <dgm:spPr/>
      <dgm:t>
        <a:bodyPr/>
        <a:lstStyle/>
        <a:p>
          <a:endParaRPr lang="en-US"/>
        </a:p>
      </dgm:t>
    </dgm:pt>
    <dgm:pt modelId="{F880E44E-366D-4B53-861D-51C4FC1E2639}" type="sibTrans" cxnId="{7FC4743C-DC18-4124-8C9D-2DAF3A784A27}">
      <dgm:prSet/>
      <dgm:spPr/>
      <dgm:t>
        <a:bodyPr/>
        <a:lstStyle/>
        <a:p>
          <a:endParaRPr lang="en-US"/>
        </a:p>
      </dgm:t>
    </dgm:pt>
    <dgm:pt modelId="{B6F421D4-7D69-48F1-8B40-CE5354F6ECE1}" type="pres">
      <dgm:prSet presAssocID="{D486119C-D9F9-41DC-8980-F7A8B462D093}" presName="linear" presStyleCnt="0">
        <dgm:presLayoutVars>
          <dgm:animLvl val="lvl"/>
          <dgm:resizeHandles val="exact"/>
        </dgm:presLayoutVars>
      </dgm:prSet>
      <dgm:spPr/>
      <dgm:t>
        <a:bodyPr/>
        <a:lstStyle/>
        <a:p>
          <a:endParaRPr lang="en-US"/>
        </a:p>
      </dgm:t>
    </dgm:pt>
    <dgm:pt modelId="{2EF314A8-7D00-4DC3-8BEF-EBC7A8F0FC48}" type="pres">
      <dgm:prSet presAssocID="{29A60170-8350-4343-AB84-A5329FD30610}" presName="parentText" presStyleLbl="node1" presStyleIdx="0" presStyleCnt="2">
        <dgm:presLayoutVars>
          <dgm:chMax val="0"/>
          <dgm:bulletEnabled val="1"/>
        </dgm:presLayoutVars>
      </dgm:prSet>
      <dgm:spPr/>
      <dgm:t>
        <a:bodyPr/>
        <a:lstStyle/>
        <a:p>
          <a:endParaRPr lang="en-US"/>
        </a:p>
      </dgm:t>
    </dgm:pt>
    <dgm:pt modelId="{0A64A527-E559-4A30-AC48-801AD511BEDA}" type="pres">
      <dgm:prSet presAssocID="{D6EB8736-E4A0-407D-9152-B398B8647E6E}" presName="spacer" presStyleCnt="0"/>
      <dgm:spPr/>
    </dgm:pt>
    <dgm:pt modelId="{C4603D8A-FD7D-4AFE-91B1-F0897D5DCA26}" type="pres">
      <dgm:prSet presAssocID="{5870B622-D137-4E0B-8A5F-F6116B2BD116}" presName="parentText" presStyleLbl="node1" presStyleIdx="1" presStyleCnt="2">
        <dgm:presLayoutVars>
          <dgm:chMax val="0"/>
          <dgm:bulletEnabled val="1"/>
        </dgm:presLayoutVars>
      </dgm:prSet>
      <dgm:spPr/>
      <dgm:t>
        <a:bodyPr/>
        <a:lstStyle/>
        <a:p>
          <a:endParaRPr lang="en-US"/>
        </a:p>
      </dgm:t>
    </dgm:pt>
  </dgm:ptLst>
  <dgm:cxnLst>
    <dgm:cxn modelId="{7FC4743C-DC18-4124-8C9D-2DAF3A784A27}" srcId="{D486119C-D9F9-41DC-8980-F7A8B462D093}" destId="{5870B622-D137-4E0B-8A5F-F6116B2BD116}" srcOrd="1" destOrd="0" parTransId="{982DED89-DE04-4F22-BC3D-1A98D404CBEF}" sibTransId="{F880E44E-366D-4B53-861D-51C4FC1E2639}"/>
    <dgm:cxn modelId="{603B7FA2-2A7C-45B4-AD9A-261A935CC6D6}" type="presOf" srcId="{D486119C-D9F9-41DC-8980-F7A8B462D093}" destId="{B6F421D4-7D69-48F1-8B40-CE5354F6ECE1}" srcOrd="0" destOrd="0" presId="urn:microsoft.com/office/officeart/2005/8/layout/vList2"/>
    <dgm:cxn modelId="{1DCAB31E-11EE-44D7-9E6B-E0C09B981FE5}" type="presOf" srcId="{5870B622-D137-4E0B-8A5F-F6116B2BD116}" destId="{C4603D8A-FD7D-4AFE-91B1-F0897D5DCA26}" srcOrd="0" destOrd="0" presId="urn:microsoft.com/office/officeart/2005/8/layout/vList2"/>
    <dgm:cxn modelId="{0DF8788F-34F3-419E-ABCC-0F7B2A46D3DE}" type="presOf" srcId="{29A60170-8350-4343-AB84-A5329FD30610}" destId="{2EF314A8-7D00-4DC3-8BEF-EBC7A8F0FC48}" srcOrd="0" destOrd="0" presId="urn:microsoft.com/office/officeart/2005/8/layout/vList2"/>
    <dgm:cxn modelId="{9682A2D7-E721-4196-A3E8-2B8F65C33136}" srcId="{D486119C-D9F9-41DC-8980-F7A8B462D093}" destId="{29A60170-8350-4343-AB84-A5329FD30610}" srcOrd="0" destOrd="0" parTransId="{5EF84935-D177-4A03-8482-38D22527DCA9}" sibTransId="{D6EB8736-E4A0-407D-9152-B398B8647E6E}"/>
    <dgm:cxn modelId="{A9FF56EC-AEEC-4279-85AE-823E79DB56A9}" type="presParOf" srcId="{B6F421D4-7D69-48F1-8B40-CE5354F6ECE1}" destId="{2EF314A8-7D00-4DC3-8BEF-EBC7A8F0FC48}" srcOrd="0" destOrd="0" presId="urn:microsoft.com/office/officeart/2005/8/layout/vList2"/>
    <dgm:cxn modelId="{9721E298-456B-4D6F-9535-8F5FEC954F7E}" type="presParOf" srcId="{B6F421D4-7D69-48F1-8B40-CE5354F6ECE1}" destId="{0A64A527-E559-4A30-AC48-801AD511BEDA}" srcOrd="1" destOrd="0" presId="urn:microsoft.com/office/officeart/2005/8/layout/vList2"/>
    <dgm:cxn modelId="{9DEC2E98-01A6-4964-A314-199914CADC47}" type="presParOf" srcId="{B6F421D4-7D69-48F1-8B40-CE5354F6ECE1}" destId="{C4603D8A-FD7D-4AFE-91B1-F0897D5DCA2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8A6565F-3F60-40FA-A1A8-DBE2312D2D82}" type="doc">
      <dgm:prSet loTypeId="urn:microsoft.com/office/officeart/2005/8/layout/default" loCatId="list" qsTypeId="urn:microsoft.com/office/officeart/2005/8/quickstyle/3d2" qsCatId="3D" csTypeId="urn:microsoft.com/office/officeart/2005/8/colors/accent0_3" csCatId="mainScheme" phldr="1"/>
      <dgm:spPr/>
      <dgm:t>
        <a:bodyPr/>
        <a:lstStyle/>
        <a:p>
          <a:endParaRPr lang="en-US"/>
        </a:p>
      </dgm:t>
    </dgm:pt>
    <dgm:pt modelId="{2A4B236F-268B-4123-9750-3C7F269B3764}">
      <dgm:prSet/>
      <dgm:spPr/>
      <dgm:t>
        <a:bodyPr/>
        <a:lstStyle/>
        <a:p>
          <a:pPr rtl="0"/>
          <a:r>
            <a:rPr lang="en-US" dirty="0"/>
            <a:t>Social Security number</a:t>
          </a:r>
        </a:p>
      </dgm:t>
    </dgm:pt>
    <dgm:pt modelId="{2D16FB10-5B26-4255-AF3B-438A01464DC3}" type="parTrans" cxnId="{3E9A2286-CB02-4AC6-A20A-4E918ED6C223}">
      <dgm:prSet/>
      <dgm:spPr/>
      <dgm:t>
        <a:bodyPr/>
        <a:lstStyle/>
        <a:p>
          <a:endParaRPr lang="en-US"/>
        </a:p>
      </dgm:t>
    </dgm:pt>
    <dgm:pt modelId="{02ADEB96-6862-4DE0-98F3-21F34BDD4CEF}" type="sibTrans" cxnId="{3E9A2286-CB02-4AC6-A20A-4E918ED6C223}">
      <dgm:prSet/>
      <dgm:spPr/>
      <dgm:t>
        <a:bodyPr/>
        <a:lstStyle/>
        <a:p>
          <a:endParaRPr lang="en-US"/>
        </a:p>
      </dgm:t>
    </dgm:pt>
    <dgm:pt modelId="{1F620772-71D2-4516-9CCC-93EE934F8616}">
      <dgm:prSet/>
      <dgm:spPr/>
      <dgm:t>
        <a:bodyPr/>
        <a:lstStyle/>
        <a:p>
          <a:pPr rtl="0"/>
          <a:r>
            <a:rPr lang="en-US"/>
            <a:t>Driver’s License Number</a:t>
          </a:r>
        </a:p>
      </dgm:t>
    </dgm:pt>
    <dgm:pt modelId="{AEBF508D-04D1-4466-97DD-C197185A8868}" type="parTrans" cxnId="{A7F54506-762B-4DCA-9E7F-19801A8E4F00}">
      <dgm:prSet/>
      <dgm:spPr/>
      <dgm:t>
        <a:bodyPr/>
        <a:lstStyle/>
        <a:p>
          <a:endParaRPr lang="en-US"/>
        </a:p>
      </dgm:t>
    </dgm:pt>
    <dgm:pt modelId="{EF5C47A2-9311-468E-B88C-11B7CF18AA84}" type="sibTrans" cxnId="{A7F54506-762B-4DCA-9E7F-19801A8E4F00}">
      <dgm:prSet/>
      <dgm:spPr/>
      <dgm:t>
        <a:bodyPr/>
        <a:lstStyle/>
        <a:p>
          <a:endParaRPr lang="en-US"/>
        </a:p>
      </dgm:t>
    </dgm:pt>
    <dgm:pt modelId="{5EDB5830-C404-4554-B718-DA8ACE41A5D6}">
      <dgm:prSet/>
      <dgm:spPr/>
      <dgm:t>
        <a:bodyPr/>
        <a:lstStyle/>
        <a:p>
          <a:pPr rtl="0"/>
          <a:r>
            <a:rPr lang="en-US" dirty="0"/>
            <a:t>Bank account number</a:t>
          </a:r>
        </a:p>
      </dgm:t>
    </dgm:pt>
    <dgm:pt modelId="{87854798-0978-4923-B817-16BC1A5F15DE}" type="parTrans" cxnId="{222B15C0-118C-4CCD-8596-BC366A20D1EB}">
      <dgm:prSet/>
      <dgm:spPr/>
      <dgm:t>
        <a:bodyPr/>
        <a:lstStyle/>
        <a:p>
          <a:endParaRPr lang="en-US"/>
        </a:p>
      </dgm:t>
    </dgm:pt>
    <dgm:pt modelId="{7248E624-3168-40A7-873E-F6C8925B5A02}" type="sibTrans" cxnId="{222B15C0-118C-4CCD-8596-BC366A20D1EB}">
      <dgm:prSet/>
      <dgm:spPr/>
      <dgm:t>
        <a:bodyPr/>
        <a:lstStyle/>
        <a:p>
          <a:endParaRPr lang="en-US"/>
        </a:p>
      </dgm:t>
    </dgm:pt>
    <dgm:pt modelId="{4FC3FFA6-E59B-4739-AB25-08B00AA6931B}">
      <dgm:prSet/>
      <dgm:spPr/>
      <dgm:t>
        <a:bodyPr/>
        <a:lstStyle/>
        <a:p>
          <a:pPr rtl="0"/>
          <a:r>
            <a:rPr lang="en-US" dirty="0"/>
            <a:t>Credit card number</a:t>
          </a:r>
        </a:p>
      </dgm:t>
    </dgm:pt>
    <dgm:pt modelId="{6CBABBB5-0BD9-4646-80B1-A883C4942D95}" type="parTrans" cxnId="{AF787E0D-837B-4125-BFF2-A7DE1CDFEEC8}">
      <dgm:prSet/>
      <dgm:spPr/>
      <dgm:t>
        <a:bodyPr/>
        <a:lstStyle/>
        <a:p>
          <a:endParaRPr lang="en-US"/>
        </a:p>
      </dgm:t>
    </dgm:pt>
    <dgm:pt modelId="{46FFA8D7-0D13-41B7-B942-422882E24C82}" type="sibTrans" cxnId="{AF787E0D-837B-4125-BFF2-A7DE1CDFEEC8}">
      <dgm:prSet/>
      <dgm:spPr/>
      <dgm:t>
        <a:bodyPr/>
        <a:lstStyle/>
        <a:p>
          <a:endParaRPr lang="en-US"/>
        </a:p>
      </dgm:t>
    </dgm:pt>
    <dgm:pt modelId="{92B6E94A-900B-4F27-91FA-90DBA6BEA5C8}" type="pres">
      <dgm:prSet presAssocID="{D8A6565F-3F60-40FA-A1A8-DBE2312D2D82}" presName="diagram" presStyleCnt="0">
        <dgm:presLayoutVars>
          <dgm:dir/>
          <dgm:resizeHandles val="exact"/>
        </dgm:presLayoutVars>
      </dgm:prSet>
      <dgm:spPr/>
      <dgm:t>
        <a:bodyPr/>
        <a:lstStyle/>
        <a:p>
          <a:endParaRPr lang="en-US"/>
        </a:p>
      </dgm:t>
    </dgm:pt>
    <dgm:pt modelId="{EC760AB1-B533-4592-83D3-0AF376247527}" type="pres">
      <dgm:prSet presAssocID="{2A4B236F-268B-4123-9750-3C7F269B3764}" presName="node" presStyleLbl="node1" presStyleIdx="0" presStyleCnt="4">
        <dgm:presLayoutVars>
          <dgm:bulletEnabled val="1"/>
        </dgm:presLayoutVars>
      </dgm:prSet>
      <dgm:spPr/>
      <dgm:t>
        <a:bodyPr/>
        <a:lstStyle/>
        <a:p>
          <a:endParaRPr lang="en-US"/>
        </a:p>
      </dgm:t>
    </dgm:pt>
    <dgm:pt modelId="{A6953A40-169F-40BA-8F38-F71555015C55}" type="pres">
      <dgm:prSet presAssocID="{02ADEB96-6862-4DE0-98F3-21F34BDD4CEF}" presName="sibTrans" presStyleCnt="0"/>
      <dgm:spPr/>
    </dgm:pt>
    <dgm:pt modelId="{D31530CA-DF54-45CE-BD1F-58835A617DD5}" type="pres">
      <dgm:prSet presAssocID="{1F620772-71D2-4516-9CCC-93EE934F8616}" presName="node" presStyleLbl="node1" presStyleIdx="1" presStyleCnt="4">
        <dgm:presLayoutVars>
          <dgm:bulletEnabled val="1"/>
        </dgm:presLayoutVars>
      </dgm:prSet>
      <dgm:spPr/>
      <dgm:t>
        <a:bodyPr/>
        <a:lstStyle/>
        <a:p>
          <a:endParaRPr lang="en-US"/>
        </a:p>
      </dgm:t>
    </dgm:pt>
    <dgm:pt modelId="{E1E83E60-10A3-4BEA-8E51-380C6629111D}" type="pres">
      <dgm:prSet presAssocID="{EF5C47A2-9311-468E-B88C-11B7CF18AA84}" presName="sibTrans" presStyleCnt="0"/>
      <dgm:spPr/>
    </dgm:pt>
    <dgm:pt modelId="{705A6D19-E675-46CE-ABB5-CF3A96F3A816}" type="pres">
      <dgm:prSet presAssocID="{5EDB5830-C404-4554-B718-DA8ACE41A5D6}" presName="node" presStyleLbl="node1" presStyleIdx="2" presStyleCnt="4">
        <dgm:presLayoutVars>
          <dgm:bulletEnabled val="1"/>
        </dgm:presLayoutVars>
      </dgm:prSet>
      <dgm:spPr/>
      <dgm:t>
        <a:bodyPr/>
        <a:lstStyle/>
        <a:p>
          <a:endParaRPr lang="en-US"/>
        </a:p>
      </dgm:t>
    </dgm:pt>
    <dgm:pt modelId="{BF934D59-ADDB-47CF-AD11-0F61160055B5}" type="pres">
      <dgm:prSet presAssocID="{7248E624-3168-40A7-873E-F6C8925B5A02}" presName="sibTrans" presStyleCnt="0"/>
      <dgm:spPr/>
    </dgm:pt>
    <dgm:pt modelId="{2241F256-BDA4-4EEF-8A3D-FF59E784BBEF}" type="pres">
      <dgm:prSet presAssocID="{4FC3FFA6-E59B-4739-AB25-08B00AA6931B}" presName="node" presStyleLbl="node1" presStyleIdx="3" presStyleCnt="4">
        <dgm:presLayoutVars>
          <dgm:bulletEnabled val="1"/>
        </dgm:presLayoutVars>
      </dgm:prSet>
      <dgm:spPr/>
      <dgm:t>
        <a:bodyPr/>
        <a:lstStyle/>
        <a:p>
          <a:endParaRPr lang="en-US"/>
        </a:p>
      </dgm:t>
    </dgm:pt>
  </dgm:ptLst>
  <dgm:cxnLst>
    <dgm:cxn modelId="{03FBE10D-8116-4517-B18F-404DE83B2A44}" type="presOf" srcId="{2A4B236F-268B-4123-9750-3C7F269B3764}" destId="{EC760AB1-B533-4592-83D3-0AF376247527}" srcOrd="0" destOrd="0" presId="urn:microsoft.com/office/officeart/2005/8/layout/default"/>
    <dgm:cxn modelId="{3E9A2286-CB02-4AC6-A20A-4E918ED6C223}" srcId="{D8A6565F-3F60-40FA-A1A8-DBE2312D2D82}" destId="{2A4B236F-268B-4123-9750-3C7F269B3764}" srcOrd="0" destOrd="0" parTransId="{2D16FB10-5B26-4255-AF3B-438A01464DC3}" sibTransId="{02ADEB96-6862-4DE0-98F3-21F34BDD4CEF}"/>
    <dgm:cxn modelId="{2EF834FF-6297-437A-BBB9-9AFC01FAAFDB}" type="presOf" srcId="{5EDB5830-C404-4554-B718-DA8ACE41A5D6}" destId="{705A6D19-E675-46CE-ABB5-CF3A96F3A816}" srcOrd="0" destOrd="0" presId="urn:microsoft.com/office/officeart/2005/8/layout/default"/>
    <dgm:cxn modelId="{4F82AE6F-0E4D-4158-99B9-DDD1F139BB03}" type="presOf" srcId="{4FC3FFA6-E59B-4739-AB25-08B00AA6931B}" destId="{2241F256-BDA4-4EEF-8A3D-FF59E784BBEF}" srcOrd="0" destOrd="0" presId="urn:microsoft.com/office/officeart/2005/8/layout/default"/>
    <dgm:cxn modelId="{222B15C0-118C-4CCD-8596-BC366A20D1EB}" srcId="{D8A6565F-3F60-40FA-A1A8-DBE2312D2D82}" destId="{5EDB5830-C404-4554-B718-DA8ACE41A5D6}" srcOrd="2" destOrd="0" parTransId="{87854798-0978-4923-B817-16BC1A5F15DE}" sibTransId="{7248E624-3168-40A7-873E-F6C8925B5A02}"/>
    <dgm:cxn modelId="{A7F54506-762B-4DCA-9E7F-19801A8E4F00}" srcId="{D8A6565F-3F60-40FA-A1A8-DBE2312D2D82}" destId="{1F620772-71D2-4516-9CCC-93EE934F8616}" srcOrd="1" destOrd="0" parTransId="{AEBF508D-04D1-4466-97DD-C197185A8868}" sibTransId="{EF5C47A2-9311-468E-B88C-11B7CF18AA84}"/>
    <dgm:cxn modelId="{3C3A87DE-6943-46A2-9034-45B23AFD80B0}" type="presOf" srcId="{1F620772-71D2-4516-9CCC-93EE934F8616}" destId="{D31530CA-DF54-45CE-BD1F-58835A617DD5}" srcOrd="0" destOrd="0" presId="urn:microsoft.com/office/officeart/2005/8/layout/default"/>
    <dgm:cxn modelId="{E2F03044-836F-4834-A83E-34E358CFF72F}" type="presOf" srcId="{D8A6565F-3F60-40FA-A1A8-DBE2312D2D82}" destId="{92B6E94A-900B-4F27-91FA-90DBA6BEA5C8}" srcOrd="0" destOrd="0" presId="urn:microsoft.com/office/officeart/2005/8/layout/default"/>
    <dgm:cxn modelId="{AF787E0D-837B-4125-BFF2-A7DE1CDFEEC8}" srcId="{D8A6565F-3F60-40FA-A1A8-DBE2312D2D82}" destId="{4FC3FFA6-E59B-4739-AB25-08B00AA6931B}" srcOrd="3" destOrd="0" parTransId="{6CBABBB5-0BD9-4646-80B1-A883C4942D95}" sibTransId="{46FFA8D7-0D13-41B7-B942-422882E24C82}"/>
    <dgm:cxn modelId="{7FAF7ADD-C413-474B-ADBC-ABD0637E6C57}" type="presParOf" srcId="{92B6E94A-900B-4F27-91FA-90DBA6BEA5C8}" destId="{EC760AB1-B533-4592-83D3-0AF376247527}" srcOrd="0" destOrd="0" presId="urn:microsoft.com/office/officeart/2005/8/layout/default"/>
    <dgm:cxn modelId="{2409D127-B037-4C91-8B78-9CACE3EE90E2}" type="presParOf" srcId="{92B6E94A-900B-4F27-91FA-90DBA6BEA5C8}" destId="{A6953A40-169F-40BA-8F38-F71555015C55}" srcOrd="1" destOrd="0" presId="urn:microsoft.com/office/officeart/2005/8/layout/default"/>
    <dgm:cxn modelId="{2F0DEF45-1B13-4EE5-992B-6C364FC70AAC}" type="presParOf" srcId="{92B6E94A-900B-4F27-91FA-90DBA6BEA5C8}" destId="{D31530CA-DF54-45CE-BD1F-58835A617DD5}" srcOrd="2" destOrd="0" presId="urn:microsoft.com/office/officeart/2005/8/layout/default"/>
    <dgm:cxn modelId="{EAAD2070-2333-4CB5-9931-5188204314B9}" type="presParOf" srcId="{92B6E94A-900B-4F27-91FA-90DBA6BEA5C8}" destId="{E1E83E60-10A3-4BEA-8E51-380C6629111D}" srcOrd="3" destOrd="0" presId="urn:microsoft.com/office/officeart/2005/8/layout/default"/>
    <dgm:cxn modelId="{48793B7A-04F8-4D4B-9AF5-580386301542}" type="presParOf" srcId="{92B6E94A-900B-4F27-91FA-90DBA6BEA5C8}" destId="{705A6D19-E675-46CE-ABB5-CF3A96F3A816}" srcOrd="4" destOrd="0" presId="urn:microsoft.com/office/officeart/2005/8/layout/default"/>
    <dgm:cxn modelId="{87E4FFC3-C5BC-4199-8231-0F85B304FC4F}" type="presParOf" srcId="{92B6E94A-900B-4F27-91FA-90DBA6BEA5C8}" destId="{BF934D59-ADDB-47CF-AD11-0F61160055B5}" srcOrd="5" destOrd="0" presId="urn:microsoft.com/office/officeart/2005/8/layout/default"/>
    <dgm:cxn modelId="{825490B0-3F1D-4C3C-96FF-45F4A340BC30}" type="presParOf" srcId="{92B6E94A-900B-4F27-91FA-90DBA6BEA5C8}" destId="{2241F256-BDA4-4EEF-8A3D-FF59E784BBE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DEFC2C8-3E7A-4EF3-AE20-951269C96432}"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1C50D10D-FE10-4CAB-9847-555F547EBF74}">
      <dgm:prSet/>
      <dgm:spPr/>
      <dgm:t>
        <a:bodyPr/>
        <a:lstStyle/>
        <a:p>
          <a:pPr rtl="0"/>
          <a:r>
            <a:rPr lang="en-US" dirty="0"/>
            <a:t>What’s in your wallet or purse?</a:t>
          </a:r>
        </a:p>
      </dgm:t>
    </dgm:pt>
    <dgm:pt modelId="{F7C3D745-34D5-4A82-AF08-BDBDF8AF9E68}" type="parTrans" cxnId="{D99A84EC-527A-4D23-99F2-DC889A3C653E}">
      <dgm:prSet/>
      <dgm:spPr/>
      <dgm:t>
        <a:bodyPr/>
        <a:lstStyle/>
        <a:p>
          <a:endParaRPr lang="en-US"/>
        </a:p>
      </dgm:t>
    </dgm:pt>
    <dgm:pt modelId="{E4609B27-6D6A-4062-BA81-2506B2889057}" type="sibTrans" cxnId="{D99A84EC-527A-4D23-99F2-DC889A3C653E}">
      <dgm:prSet/>
      <dgm:spPr/>
      <dgm:t>
        <a:bodyPr/>
        <a:lstStyle/>
        <a:p>
          <a:endParaRPr lang="en-US"/>
        </a:p>
      </dgm:t>
    </dgm:pt>
    <dgm:pt modelId="{4EB5EA81-5472-4760-99B9-4C977FE03F61}">
      <dgm:prSet/>
      <dgm:spPr/>
      <dgm:t>
        <a:bodyPr/>
        <a:lstStyle/>
        <a:p>
          <a:pPr rtl="0"/>
          <a:r>
            <a:rPr lang="en-US" dirty="0"/>
            <a:t>Incoming mail</a:t>
          </a:r>
        </a:p>
      </dgm:t>
    </dgm:pt>
    <dgm:pt modelId="{1636211A-D27E-470F-BDED-DC48D0F7AA72}" type="parTrans" cxnId="{0A84A9EC-D748-4971-A8C0-063C6B52E6B4}">
      <dgm:prSet/>
      <dgm:spPr/>
      <dgm:t>
        <a:bodyPr/>
        <a:lstStyle/>
        <a:p>
          <a:endParaRPr lang="en-US"/>
        </a:p>
      </dgm:t>
    </dgm:pt>
    <dgm:pt modelId="{B00BA48D-B442-4EA5-9446-09F53C229860}" type="sibTrans" cxnId="{0A84A9EC-D748-4971-A8C0-063C6B52E6B4}">
      <dgm:prSet/>
      <dgm:spPr/>
      <dgm:t>
        <a:bodyPr/>
        <a:lstStyle/>
        <a:p>
          <a:endParaRPr lang="en-US"/>
        </a:p>
      </dgm:t>
    </dgm:pt>
    <dgm:pt modelId="{B4DF904F-AD46-463E-9DD3-C55EF77BB1B4}">
      <dgm:prSet/>
      <dgm:spPr/>
      <dgm:t>
        <a:bodyPr/>
        <a:lstStyle/>
        <a:p>
          <a:pPr rtl="0"/>
          <a:r>
            <a:rPr lang="en-US" dirty="0"/>
            <a:t>Outgoing mail</a:t>
          </a:r>
        </a:p>
      </dgm:t>
    </dgm:pt>
    <dgm:pt modelId="{47245759-62A0-4432-84DA-3FE790CC7F76}" type="parTrans" cxnId="{AC286A0D-2AF7-47A7-88E7-915FD83CFCC1}">
      <dgm:prSet/>
      <dgm:spPr/>
      <dgm:t>
        <a:bodyPr/>
        <a:lstStyle/>
        <a:p>
          <a:endParaRPr lang="en-US"/>
        </a:p>
      </dgm:t>
    </dgm:pt>
    <dgm:pt modelId="{B4D3F44E-E8AA-49DD-80F5-C88D358BA785}" type="sibTrans" cxnId="{AC286A0D-2AF7-47A7-88E7-915FD83CFCC1}">
      <dgm:prSet/>
      <dgm:spPr/>
      <dgm:t>
        <a:bodyPr/>
        <a:lstStyle/>
        <a:p>
          <a:endParaRPr lang="en-US"/>
        </a:p>
      </dgm:t>
    </dgm:pt>
    <dgm:pt modelId="{75595FF0-1086-4E6B-A803-2B3206F0F1D4}">
      <dgm:prSet/>
      <dgm:spPr/>
      <dgm:t>
        <a:bodyPr/>
        <a:lstStyle/>
        <a:p>
          <a:pPr rtl="0"/>
          <a:r>
            <a:rPr lang="en-US" dirty="0"/>
            <a:t>Dumpster diving</a:t>
          </a:r>
        </a:p>
      </dgm:t>
    </dgm:pt>
    <dgm:pt modelId="{89979BF0-CD72-4A40-A01F-5400BD4A5120}" type="parTrans" cxnId="{DC795890-D8B5-4FA3-8C96-64A8F5A16E79}">
      <dgm:prSet/>
      <dgm:spPr/>
      <dgm:t>
        <a:bodyPr/>
        <a:lstStyle/>
        <a:p>
          <a:endParaRPr lang="en-US"/>
        </a:p>
      </dgm:t>
    </dgm:pt>
    <dgm:pt modelId="{4A57C3D1-0ABB-4377-9C0B-3F796525202F}" type="sibTrans" cxnId="{DC795890-D8B5-4FA3-8C96-64A8F5A16E79}">
      <dgm:prSet/>
      <dgm:spPr/>
      <dgm:t>
        <a:bodyPr/>
        <a:lstStyle/>
        <a:p>
          <a:endParaRPr lang="en-US"/>
        </a:p>
      </dgm:t>
    </dgm:pt>
    <dgm:pt modelId="{6A674273-BF55-4C8D-8123-D7AF16D4FA7B}">
      <dgm:prSet/>
      <dgm:spPr/>
      <dgm:t>
        <a:bodyPr/>
        <a:lstStyle/>
        <a:p>
          <a:pPr rtl="0"/>
          <a:r>
            <a:rPr lang="en-US" dirty="0"/>
            <a:t>Your vehicle</a:t>
          </a:r>
        </a:p>
      </dgm:t>
    </dgm:pt>
    <dgm:pt modelId="{0FE8BCC8-2F5B-451A-AA4A-81299DB01D41}" type="parTrans" cxnId="{83956232-E7C3-4E08-AE8A-AE2C61222BEB}">
      <dgm:prSet/>
      <dgm:spPr/>
      <dgm:t>
        <a:bodyPr/>
        <a:lstStyle/>
        <a:p>
          <a:endParaRPr lang="en-US"/>
        </a:p>
      </dgm:t>
    </dgm:pt>
    <dgm:pt modelId="{EC5E526E-FA4D-426C-BACD-6110DF2A19FF}" type="sibTrans" cxnId="{83956232-E7C3-4E08-AE8A-AE2C61222BEB}">
      <dgm:prSet/>
      <dgm:spPr/>
      <dgm:t>
        <a:bodyPr/>
        <a:lstStyle/>
        <a:p>
          <a:endParaRPr lang="en-US"/>
        </a:p>
      </dgm:t>
    </dgm:pt>
    <dgm:pt modelId="{87FB0E38-3E81-4A77-AC15-60AA0B188593}">
      <dgm:prSet/>
      <dgm:spPr/>
      <dgm:t>
        <a:bodyPr/>
        <a:lstStyle/>
        <a:p>
          <a:pPr rtl="0"/>
          <a:r>
            <a:rPr lang="en-US" dirty="0"/>
            <a:t>Your home</a:t>
          </a:r>
        </a:p>
      </dgm:t>
    </dgm:pt>
    <dgm:pt modelId="{C34CE7D4-1543-4701-A3BF-D00C739CBA77}" type="parTrans" cxnId="{88465F2E-124F-41C6-BF2F-A4194711F5D5}">
      <dgm:prSet/>
      <dgm:spPr/>
      <dgm:t>
        <a:bodyPr/>
        <a:lstStyle/>
        <a:p>
          <a:endParaRPr lang="en-US"/>
        </a:p>
      </dgm:t>
    </dgm:pt>
    <dgm:pt modelId="{9D6D9428-2998-4292-AB0E-F126F841DCD9}" type="sibTrans" cxnId="{88465F2E-124F-41C6-BF2F-A4194711F5D5}">
      <dgm:prSet/>
      <dgm:spPr/>
      <dgm:t>
        <a:bodyPr/>
        <a:lstStyle/>
        <a:p>
          <a:endParaRPr lang="en-US"/>
        </a:p>
      </dgm:t>
    </dgm:pt>
    <dgm:pt modelId="{7750E5F6-6E5D-4E7A-9B8B-A8D2451497F0}">
      <dgm:prSet/>
      <dgm:spPr/>
      <dgm:t>
        <a:bodyPr/>
        <a:lstStyle/>
        <a:p>
          <a:pPr rtl="0"/>
          <a:r>
            <a:rPr lang="en-US" dirty="0"/>
            <a:t>Your email</a:t>
          </a:r>
        </a:p>
      </dgm:t>
    </dgm:pt>
    <dgm:pt modelId="{08F006F0-E428-4309-BFF6-6F7AB5C2955E}" type="parTrans" cxnId="{2D0BC947-44D7-409A-83CF-2FF5B232B753}">
      <dgm:prSet/>
      <dgm:spPr/>
      <dgm:t>
        <a:bodyPr/>
        <a:lstStyle/>
        <a:p>
          <a:endParaRPr lang="en-US"/>
        </a:p>
      </dgm:t>
    </dgm:pt>
    <dgm:pt modelId="{839EBDEE-4136-41DF-82D3-4D5A62C3C528}" type="sibTrans" cxnId="{2D0BC947-44D7-409A-83CF-2FF5B232B753}">
      <dgm:prSet/>
      <dgm:spPr/>
      <dgm:t>
        <a:bodyPr/>
        <a:lstStyle/>
        <a:p>
          <a:endParaRPr lang="en-US"/>
        </a:p>
      </dgm:t>
    </dgm:pt>
    <dgm:pt modelId="{A9FE6656-D30E-4211-BFD1-04DAC20919EE}">
      <dgm:prSet/>
      <dgm:spPr/>
      <dgm:t>
        <a:bodyPr/>
        <a:lstStyle/>
        <a:p>
          <a:pPr rtl="0"/>
          <a:r>
            <a:rPr lang="en-US" dirty="0"/>
            <a:t>Your smartphone</a:t>
          </a:r>
        </a:p>
      </dgm:t>
    </dgm:pt>
    <dgm:pt modelId="{C78E3DDF-460C-4D4A-B3AB-9352B6874423}" type="parTrans" cxnId="{BC4545CE-0E55-441F-B265-79EDB42FE7F8}">
      <dgm:prSet/>
      <dgm:spPr/>
      <dgm:t>
        <a:bodyPr/>
        <a:lstStyle/>
        <a:p>
          <a:endParaRPr lang="en-US"/>
        </a:p>
      </dgm:t>
    </dgm:pt>
    <dgm:pt modelId="{E425C980-80FE-4C23-A152-8EBCD0986C3F}" type="sibTrans" cxnId="{BC4545CE-0E55-441F-B265-79EDB42FE7F8}">
      <dgm:prSet/>
      <dgm:spPr/>
      <dgm:t>
        <a:bodyPr/>
        <a:lstStyle/>
        <a:p>
          <a:endParaRPr lang="en-US"/>
        </a:p>
      </dgm:t>
    </dgm:pt>
    <dgm:pt modelId="{33D52FAF-D2D5-4B9C-B99B-A120D1FD6D3E}" type="pres">
      <dgm:prSet presAssocID="{3DEFC2C8-3E7A-4EF3-AE20-951269C96432}" presName="Name0" presStyleCnt="0">
        <dgm:presLayoutVars>
          <dgm:dir/>
          <dgm:animLvl val="lvl"/>
          <dgm:resizeHandles val="exact"/>
        </dgm:presLayoutVars>
      </dgm:prSet>
      <dgm:spPr/>
      <dgm:t>
        <a:bodyPr/>
        <a:lstStyle/>
        <a:p>
          <a:endParaRPr lang="en-US"/>
        </a:p>
      </dgm:t>
    </dgm:pt>
    <dgm:pt modelId="{C3DCEB6C-44B6-4713-A555-613BF06BFC06}" type="pres">
      <dgm:prSet presAssocID="{1C50D10D-FE10-4CAB-9847-555F547EBF74}" presName="linNode" presStyleCnt="0"/>
      <dgm:spPr/>
    </dgm:pt>
    <dgm:pt modelId="{68912A4B-4B0B-441F-AF5B-56A6155EA222}" type="pres">
      <dgm:prSet presAssocID="{1C50D10D-FE10-4CAB-9847-555F547EBF74}" presName="parentText" presStyleLbl="node1" presStyleIdx="0" presStyleCnt="8">
        <dgm:presLayoutVars>
          <dgm:chMax val="1"/>
          <dgm:bulletEnabled val="1"/>
        </dgm:presLayoutVars>
      </dgm:prSet>
      <dgm:spPr/>
      <dgm:t>
        <a:bodyPr/>
        <a:lstStyle/>
        <a:p>
          <a:endParaRPr lang="en-US"/>
        </a:p>
      </dgm:t>
    </dgm:pt>
    <dgm:pt modelId="{0CB94A99-BB07-4E55-A815-126EF609BD14}" type="pres">
      <dgm:prSet presAssocID="{E4609B27-6D6A-4062-BA81-2506B2889057}" presName="sp" presStyleCnt="0"/>
      <dgm:spPr/>
    </dgm:pt>
    <dgm:pt modelId="{946C7CD3-7DEE-467C-A249-D7E1B14B1FAD}" type="pres">
      <dgm:prSet presAssocID="{4EB5EA81-5472-4760-99B9-4C977FE03F61}" presName="linNode" presStyleCnt="0"/>
      <dgm:spPr/>
    </dgm:pt>
    <dgm:pt modelId="{358AB8EB-0F88-4C9F-AE3D-A6D66E324075}" type="pres">
      <dgm:prSet presAssocID="{4EB5EA81-5472-4760-99B9-4C977FE03F61}" presName="parentText" presStyleLbl="node1" presStyleIdx="1" presStyleCnt="8">
        <dgm:presLayoutVars>
          <dgm:chMax val="1"/>
          <dgm:bulletEnabled val="1"/>
        </dgm:presLayoutVars>
      </dgm:prSet>
      <dgm:spPr/>
      <dgm:t>
        <a:bodyPr/>
        <a:lstStyle/>
        <a:p>
          <a:endParaRPr lang="en-US"/>
        </a:p>
      </dgm:t>
    </dgm:pt>
    <dgm:pt modelId="{B9F9421A-14D8-4D59-8323-45F86128A1FF}" type="pres">
      <dgm:prSet presAssocID="{B00BA48D-B442-4EA5-9446-09F53C229860}" presName="sp" presStyleCnt="0"/>
      <dgm:spPr/>
    </dgm:pt>
    <dgm:pt modelId="{976CAB4B-3D81-425E-A3D5-29F236D4AEA0}" type="pres">
      <dgm:prSet presAssocID="{B4DF904F-AD46-463E-9DD3-C55EF77BB1B4}" presName="linNode" presStyleCnt="0"/>
      <dgm:spPr/>
    </dgm:pt>
    <dgm:pt modelId="{6724422D-B0ED-4FEC-A762-733853BAE634}" type="pres">
      <dgm:prSet presAssocID="{B4DF904F-AD46-463E-9DD3-C55EF77BB1B4}" presName="parentText" presStyleLbl="node1" presStyleIdx="2" presStyleCnt="8">
        <dgm:presLayoutVars>
          <dgm:chMax val="1"/>
          <dgm:bulletEnabled val="1"/>
        </dgm:presLayoutVars>
      </dgm:prSet>
      <dgm:spPr/>
      <dgm:t>
        <a:bodyPr/>
        <a:lstStyle/>
        <a:p>
          <a:endParaRPr lang="en-US"/>
        </a:p>
      </dgm:t>
    </dgm:pt>
    <dgm:pt modelId="{DDD694C8-A0BA-4789-A5FE-C4B8FD2E8B54}" type="pres">
      <dgm:prSet presAssocID="{B4D3F44E-E8AA-49DD-80F5-C88D358BA785}" presName="sp" presStyleCnt="0"/>
      <dgm:spPr/>
    </dgm:pt>
    <dgm:pt modelId="{5FAE34EF-C4D1-44E5-AADD-4A5964AD1BD2}" type="pres">
      <dgm:prSet presAssocID="{75595FF0-1086-4E6B-A803-2B3206F0F1D4}" presName="linNode" presStyleCnt="0"/>
      <dgm:spPr/>
    </dgm:pt>
    <dgm:pt modelId="{B915771F-A86D-4C9E-943F-8586CFE3CC81}" type="pres">
      <dgm:prSet presAssocID="{75595FF0-1086-4E6B-A803-2B3206F0F1D4}" presName="parentText" presStyleLbl="node1" presStyleIdx="3" presStyleCnt="8">
        <dgm:presLayoutVars>
          <dgm:chMax val="1"/>
          <dgm:bulletEnabled val="1"/>
        </dgm:presLayoutVars>
      </dgm:prSet>
      <dgm:spPr/>
      <dgm:t>
        <a:bodyPr/>
        <a:lstStyle/>
        <a:p>
          <a:endParaRPr lang="en-US"/>
        </a:p>
      </dgm:t>
    </dgm:pt>
    <dgm:pt modelId="{67CF32BA-E3DA-4891-86D2-533B54C3C84A}" type="pres">
      <dgm:prSet presAssocID="{4A57C3D1-0ABB-4377-9C0B-3F796525202F}" presName="sp" presStyleCnt="0"/>
      <dgm:spPr/>
    </dgm:pt>
    <dgm:pt modelId="{320328EA-810F-4090-9BFC-B56236510F3F}" type="pres">
      <dgm:prSet presAssocID="{6A674273-BF55-4C8D-8123-D7AF16D4FA7B}" presName="linNode" presStyleCnt="0"/>
      <dgm:spPr/>
    </dgm:pt>
    <dgm:pt modelId="{06A777F5-9B34-4EF6-A317-155FF5473555}" type="pres">
      <dgm:prSet presAssocID="{6A674273-BF55-4C8D-8123-D7AF16D4FA7B}" presName="parentText" presStyleLbl="node1" presStyleIdx="4" presStyleCnt="8">
        <dgm:presLayoutVars>
          <dgm:chMax val="1"/>
          <dgm:bulletEnabled val="1"/>
        </dgm:presLayoutVars>
      </dgm:prSet>
      <dgm:spPr/>
      <dgm:t>
        <a:bodyPr/>
        <a:lstStyle/>
        <a:p>
          <a:endParaRPr lang="en-US"/>
        </a:p>
      </dgm:t>
    </dgm:pt>
    <dgm:pt modelId="{101BD438-CEB5-406C-9540-5C08D5B3E36B}" type="pres">
      <dgm:prSet presAssocID="{EC5E526E-FA4D-426C-BACD-6110DF2A19FF}" presName="sp" presStyleCnt="0"/>
      <dgm:spPr/>
    </dgm:pt>
    <dgm:pt modelId="{95C03058-AA06-40B4-9B71-316171E6FE73}" type="pres">
      <dgm:prSet presAssocID="{87FB0E38-3E81-4A77-AC15-60AA0B188593}" presName="linNode" presStyleCnt="0"/>
      <dgm:spPr/>
    </dgm:pt>
    <dgm:pt modelId="{ACFCC69F-4082-4CE0-B5D5-514261D897F0}" type="pres">
      <dgm:prSet presAssocID="{87FB0E38-3E81-4A77-AC15-60AA0B188593}" presName="parentText" presStyleLbl="node1" presStyleIdx="5" presStyleCnt="8">
        <dgm:presLayoutVars>
          <dgm:chMax val="1"/>
          <dgm:bulletEnabled val="1"/>
        </dgm:presLayoutVars>
      </dgm:prSet>
      <dgm:spPr/>
      <dgm:t>
        <a:bodyPr/>
        <a:lstStyle/>
        <a:p>
          <a:endParaRPr lang="en-US"/>
        </a:p>
      </dgm:t>
    </dgm:pt>
    <dgm:pt modelId="{951C895E-B6F2-43F0-BEBD-D03C87B4E6C4}" type="pres">
      <dgm:prSet presAssocID="{9D6D9428-2998-4292-AB0E-F126F841DCD9}" presName="sp" presStyleCnt="0"/>
      <dgm:spPr/>
    </dgm:pt>
    <dgm:pt modelId="{FD7218D0-C120-4A17-9703-E78BC63BB62F}" type="pres">
      <dgm:prSet presAssocID="{7750E5F6-6E5D-4E7A-9B8B-A8D2451497F0}" presName="linNode" presStyleCnt="0"/>
      <dgm:spPr/>
    </dgm:pt>
    <dgm:pt modelId="{D8FA44D2-04F4-4772-9B5E-67F710D55470}" type="pres">
      <dgm:prSet presAssocID="{7750E5F6-6E5D-4E7A-9B8B-A8D2451497F0}" presName="parentText" presStyleLbl="node1" presStyleIdx="6" presStyleCnt="8">
        <dgm:presLayoutVars>
          <dgm:chMax val="1"/>
          <dgm:bulletEnabled val="1"/>
        </dgm:presLayoutVars>
      </dgm:prSet>
      <dgm:spPr/>
      <dgm:t>
        <a:bodyPr/>
        <a:lstStyle/>
        <a:p>
          <a:endParaRPr lang="en-US"/>
        </a:p>
      </dgm:t>
    </dgm:pt>
    <dgm:pt modelId="{D55D710A-23CD-4F8C-A051-AFF3C2FB6D1B}" type="pres">
      <dgm:prSet presAssocID="{839EBDEE-4136-41DF-82D3-4D5A62C3C528}" presName="sp" presStyleCnt="0"/>
      <dgm:spPr/>
    </dgm:pt>
    <dgm:pt modelId="{64BC8FB1-2E49-4B70-A246-CC5A25EF3A77}" type="pres">
      <dgm:prSet presAssocID="{A9FE6656-D30E-4211-BFD1-04DAC20919EE}" presName="linNode" presStyleCnt="0"/>
      <dgm:spPr/>
    </dgm:pt>
    <dgm:pt modelId="{934FAFB8-4EEF-463C-9B6E-F56CD5F3D3AC}" type="pres">
      <dgm:prSet presAssocID="{A9FE6656-D30E-4211-BFD1-04DAC20919EE}" presName="parentText" presStyleLbl="node1" presStyleIdx="7" presStyleCnt="8">
        <dgm:presLayoutVars>
          <dgm:chMax val="1"/>
          <dgm:bulletEnabled val="1"/>
        </dgm:presLayoutVars>
      </dgm:prSet>
      <dgm:spPr/>
      <dgm:t>
        <a:bodyPr/>
        <a:lstStyle/>
        <a:p>
          <a:endParaRPr lang="en-US"/>
        </a:p>
      </dgm:t>
    </dgm:pt>
  </dgm:ptLst>
  <dgm:cxnLst>
    <dgm:cxn modelId="{F355843E-4BE3-42BE-A709-9677450CCC0F}" type="presOf" srcId="{7750E5F6-6E5D-4E7A-9B8B-A8D2451497F0}" destId="{D8FA44D2-04F4-4772-9B5E-67F710D55470}" srcOrd="0" destOrd="0" presId="urn:microsoft.com/office/officeart/2005/8/layout/vList5"/>
    <dgm:cxn modelId="{BC4545CE-0E55-441F-B265-79EDB42FE7F8}" srcId="{3DEFC2C8-3E7A-4EF3-AE20-951269C96432}" destId="{A9FE6656-D30E-4211-BFD1-04DAC20919EE}" srcOrd="7" destOrd="0" parTransId="{C78E3DDF-460C-4D4A-B3AB-9352B6874423}" sibTransId="{E425C980-80FE-4C23-A152-8EBCD0986C3F}"/>
    <dgm:cxn modelId="{0A84A9EC-D748-4971-A8C0-063C6B52E6B4}" srcId="{3DEFC2C8-3E7A-4EF3-AE20-951269C96432}" destId="{4EB5EA81-5472-4760-99B9-4C977FE03F61}" srcOrd="1" destOrd="0" parTransId="{1636211A-D27E-470F-BDED-DC48D0F7AA72}" sibTransId="{B00BA48D-B442-4EA5-9446-09F53C229860}"/>
    <dgm:cxn modelId="{291EF4B7-F6EC-41AF-AD52-0D9A92C72F8B}" type="presOf" srcId="{A9FE6656-D30E-4211-BFD1-04DAC20919EE}" destId="{934FAFB8-4EEF-463C-9B6E-F56CD5F3D3AC}" srcOrd="0" destOrd="0" presId="urn:microsoft.com/office/officeart/2005/8/layout/vList5"/>
    <dgm:cxn modelId="{AC286A0D-2AF7-47A7-88E7-915FD83CFCC1}" srcId="{3DEFC2C8-3E7A-4EF3-AE20-951269C96432}" destId="{B4DF904F-AD46-463E-9DD3-C55EF77BB1B4}" srcOrd="2" destOrd="0" parTransId="{47245759-62A0-4432-84DA-3FE790CC7F76}" sibTransId="{B4D3F44E-E8AA-49DD-80F5-C88D358BA785}"/>
    <dgm:cxn modelId="{83956232-E7C3-4E08-AE8A-AE2C61222BEB}" srcId="{3DEFC2C8-3E7A-4EF3-AE20-951269C96432}" destId="{6A674273-BF55-4C8D-8123-D7AF16D4FA7B}" srcOrd="4" destOrd="0" parTransId="{0FE8BCC8-2F5B-451A-AA4A-81299DB01D41}" sibTransId="{EC5E526E-FA4D-426C-BACD-6110DF2A19FF}"/>
    <dgm:cxn modelId="{75A77AAC-D4F4-4CCB-B540-91BAE99B293D}" type="presOf" srcId="{6A674273-BF55-4C8D-8123-D7AF16D4FA7B}" destId="{06A777F5-9B34-4EF6-A317-155FF5473555}" srcOrd="0" destOrd="0" presId="urn:microsoft.com/office/officeart/2005/8/layout/vList5"/>
    <dgm:cxn modelId="{7F77F810-7BD8-462E-8629-5AE752664647}" type="presOf" srcId="{B4DF904F-AD46-463E-9DD3-C55EF77BB1B4}" destId="{6724422D-B0ED-4FEC-A762-733853BAE634}" srcOrd="0" destOrd="0" presId="urn:microsoft.com/office/officeart/2005/8/layout/vList5"/>
    <dgm:cxn modelId="{D99A84EC-527A-4D23-99F2-DC889A3C653E}" srcId="{3DEFC2C8-3E7A-4EF3-AE20-951269C96432}" destId="{1C50D10D-FE10-4CAB-9847-555F547EBF74}" srcOrd="0" destOrd="0" parTransId="{F7C3D745-34D5-4A82-AF08-BDBDF8AF9E68}" sibTransId="{E4609B27-6D6A-4062-BA81-2506B2889057}"/>
    <dgm:cxn modelId="{682C2E23-7285-4801-86B1-25890ABE8881}" type="presOf" srcId="{75595FF0-1086-4E6B-A803-2B3206F0F1D4}" destId="{B915771F-A86D-4C9E-943F-8586CFE3CC81}" srcOrd="0" destOrd="0" presId="urn:microsoft.com/office/officeart/2005/8/layout/vList5"/>
    <dgm:cxn modelId="{DC795890-D8B5-4FA3-8C96-64A8F5A16E79}" srcId="{3DEFC2C8-3E7A-4EF3-AE20-951269C96432}" destId="{75595FF0-1086-4E6B-A803-2B3206F0F1D4}" srcOrd="3" destOrd="0" parTransId="{89979BF0-CD72-4A40-A01F-5400BD4A5120}" sibTransId="{4A57C3D1-0ABB-4377-9C0B-3F796525202F}"/>
    <dgm:cxn modelId="{AAF22F7D-8D45-41A2-AEF4-0AE4AFBF9288}" type="presOf" srcId="{4EB5EA81-5472-4760-99B9-4C977FE03F61}" destId="{358AB8EB-0F88-4C9F-AE3D-A6D66E324075}" srcOrd="0" destOrd="0" presId="urn:microsoft.com/office/officeart/2005/8/layout/vList5"/>
    <dgm:cxn modelId="{61639A21-D7BB-4D60-95EC-A998072F1780}" type="presOf" srcId="{3DEFC2C8-3E7A-4EF3-AE20-951269C96432}" destId="{33D52FAF-D2D5-4B9C-B99B-A120D1FD6D3E}" srcOrd="0" destOrd="0" presId="urn:microsoft.com/office/officeart/2005/8/layout/vList5"/>
    <dgm:cxn modelId="{917F86E1-CF40-4B85-B343-43023528E8A1}" type="presOf" srcId="{87FB0E38-3E81-4A77-AC15-60AA0B188593}" destId="{ACFCC69F-4082-4CE0-B5D5-514261D897F0}" srcOrd="0" destOrd="0" presId="urn:microsoft.com/office/officeart/2005/8/layout/vList5"/>
    <dgm:cxn modelId="{88465F2E-124F-41C6-BF2F-A4194711F5D5}" srcId="{3DEFC2C8-3E7A-4EF3-AE20-951269C96432}" destId="{87FB0E38-3E81-4A77-AC15-60AA0B188593}" srcOrd="5" destOrd="0" parTransId="{C34CE7D4-1543-4701-A3BF-D00C739CBA77}" sibTransId="{9D6D9428-2998-4292-AB0E-F126F841DCD9}"/>
    <dgm:cxn modelId="{8F07B2DD-D6A4-4B70-A5E5-A3B5426E5225}" type="presOf" srcId="{1C50D10D-FE10-4CAB-9847-555F547EBF74}" destId="{68912A4B-4B0B-441F-AF5B-56A6155EA222}" srcOrd="0" destOrd="0" presId="urn:microsoft.com/office/officeart/2005/8/layout/vList5"/>
    <dgm:cxn modelId="{2D0BC947-44D7-409A-83CF-2FF5B232B753}" srcId="{3DEFC2C8-3E7A-4EF3-AE20-951269C96432}" destId="{7750E5F6-6E5D-4E7A-9B8B-A8D2451497F0}" srcOrd="6" destOrd="0" parTransId="{08F006F0-E428-4309-BFF6-6F7AB5C2955E}" sibTransId="{839EBDEE-4136-41DF-82D3-4D5A62C3C528}"/>
    <dgm:cxn modelId="{0397FA96-3725-49F1-B03F-427361674F67}" type="presParOf" srcId="{33D52FAF-D2D5-4B9C-B99B-A120D1FD6D3E}" destId="{C3DCEB6C-44B6-4713-A555-613BF06BFC06}" srcOrd="0" destOrd="0" presId="urn:microsoft.com/office/officeart/2005/8/layout/vList5"/>
    <dgm:cxn modelId="{EE37C9B2-CB73-4A41-9A88-D99B8A83EAC2}" type="presParOf" srcId="{C3DCEB6C-44B6-4713-A555-613BF06BFC06}" destId="{68912A4B-4B0B-441F-AF5B-56A6155EA222}" srcOrd="0" destOrd="0" presId="urn:microsoft.com/office/officeart/2005/8/layout/vList5"/>
    <dgm:cxn modelId="{D04718AC-C76E-4399-8187-2675AE4A47E6}" type="presParOf" srcId="{33D52FAF-D2D5-4B9C-B99B-A120D1FD6D3E}" destId="{0CB94A99-BB07-4E55-A815-126EF609BD14}" srcOrd="1" destOrd="0" presId="urn:microsoft.com/office/officeart/2005/8/layout/vList5"/>
    <dgm:cxn modelId="{289C0849-EE55-4F70-ABEB-AEBE974D2E98}" type="presParOf" srcId="{33D52FAF-D2D5-4B9C-B99B-A120D1FD6D3E}" destId="{946C7CD3-7DEE-467C-A249-D7E1B14B1FAD}" srcOrd="2" destOrd="0" presId="urn:microsoft.com/office/officeart/2005/8/layout/vList5"/>
    <dgm:cxn modelId="{AE029F62-D8A4-4C7E-8674-6EB5577AB120}" type="presParOf" srcId="{946C7CD3-7DEE-467C-A249-D7E1B14B1FAD}" destId="{358AB8EB-0F88-4C9F-AE3D-A6D66E324075}" srcOrd="0" destOrd="0" presId="urn:microsoft.com/office/officeart/2005/8/layout/vList5"/>
    <dgm:cxn modelId="{519D8CB5-0CDE-441C-9126-FE6F872C9177}" type="presParOf" srcId="{33D52FAF-D2D5-4B9C-B99B-A120D1FD6D3E}" destId="{B9F9421A-14D8-4D59-8323-45F86128A1FF}" srcOrd="3" destOrd="0" presId="urn:microsoft.com/office/officeart/2005/8/layout/vList5"/>
    <dgm:cxn modelId="{A1E4AB13-1B2C-4689-ACDF-FB87B5EFA1F5}" type="presParOf" srcId="{33D52FAF-D2D5-4B9C-B99B-A120D1FD6D3E}" destId="{976CAB4B-3D81-425E-A3D5-29F236D4AEA0}" srcOrd="4" destOrd="0" presId="urn:microsoft.com/office/officeart/2005/8/layout/vList5"/>
    <dgm:cxn modelId="{D37F4C5A-1D26-4EE0-883C-2417EE1984CC}" type="presParOf" srcId="{976CAB4B-3D81-425E-A3D5-29F236D4AEA0}" destId="{6724422D-B0ED-4FEC-A762-733853BAE634}" srcOrd="0" destOrd="0" presId="urn:microsoft.com/office/officeart/2005/8/layout/vList5"/>
    <dgm:cxn modelId="{2194FA9E-15FF-42AC-9C58-29E71D0AA886}" type="presParOf" srcId="{33D52FAF-D2D5-4B9C-B99B-A120D1FD6D3E}" destId="{DDD694C8-A0BA-4789-A5FE-C4B8FD2E8B54}" srcOrd="5" destOrd="0" presId="urn:microsoft.com/office/officeart/2005/8/layout/vList5"/>
    <dgm:cxn modelId="{0E1D3B3A-530C-4A44-86BB-AB69E8B4FABB}" type="presParOf" srcId="{33D52FAF-D2D5-4B9C-B99B-A120D1FD6D3E}" destId="{5FAE34EF-C4D1-44E5-AADD-4A5964AD1BD2}" srcOrd="6" destOrd="0" presId="urn:microsoft.com/office/officeart/2005/8/layout/vList5"/>
    <dgm:cxn modelId="{37A7C482-F70F-49E3-9833-F27396D3BF50}" type="presParOf" srcId="{5FAE34EF-C4D1-44E5-AADD-4A5964AD1BD2}" destId="{B915771F-A86D-4C9E-943F-8586CFE3CC81}" srcOrd="0" destOrd="0" presId="urn:microsoft.com/office/officeart/2005/8/layout/vList5"/>
    <dgm:cxn modelId="{3FC9ADA4-F8B3-4ED1-B3D9-1D153CA5CF4B}" type="presParOf" srcId="{33D52FAF-D2D5-4B9C-B99B-A120D1FD6D3E}" destId="{67CF32BA-E3DA-4891-86D2-533B54C3C84A}" srcOrd="7" destOrd="0" presId="urn:microsoft.com/office/officeart/2005/8/layout/vList5"/>
    <dgm:cxn modelId="{67E40622-CF8E-4CB8-9E40-EA05F765F44B}" type="presParOf" srcId="{33D52FAF-D2D5-4B9C-B99B-A120D1FD6D3E}" destId="{320328EA-810F-4090-9BFC-B56236510F3F}" srcOrd="8" destOrd="0" presId="urn:microsoft.com/office/officeart/2005/8/layout/vList5"/>
    <dgm:cxn modelId="{EE74F7B1-6EFF-40DC-94EC-5C918A68D502}" type="presParOf" srcId="{320328EA-810F-4090-9BFC-B56236510F3F}" destId="{06A777F5-9B34-4EF6-A317-155FF5473555}" srcOrd="0" destOrd="0" presId="urn:microsoft.com/office/officeart/2005/8/layout/vList5"/>
    <dgm:cxn modelId="{E00ACCD9-17E3-4EF8-B544-E50839718592}" type="presParOf" srcId="{33D52FAF-D2D5-4B9C-B99B-A120D1FD6D3E}" destId="{101BD438-CEB5-406C-9540-5C08D5B3E36B}" srcOrd="9" destOrd="0" presId="urn:microsoft.com/office/officeart/2005/8/layout/vList5"/>
    <dgm:cxn modelId="{DD517716-8DE1-4A79-A056-8D8DAC968E72}" type="presParOf" srcId="{33D52FAF-D2D5-4B9C-B99B-A120D1FD6D3E}" destId="{95C03058-AA06-40B4-9B71-316171E6FE73}" srcOrd="10" destOrd="0" presId="urn:microsoft.com/office/officeart/2005/8/layout/vList5"/>
    <dgm:cxn modelId="{D1EC1FBC-4AF9-4936-9220-ED82895E1699}" type="presParOf" srcId="{95C03058-AA06-40B4-9B71-316171E6FE73}" destId="{ACFCC69F-4082-4CE0-B5D5-514261D897F0}" srcOrd="0" destOrd="0" presId="urn:microsoft.com/office/officeart/2005/8/layout/vList5"/>
    <dgm:cxn modelId="{A277DE62-7E0B-4C6E-AE39-9DF4C743EBB1}" type="presParOf" srcId="{33D52FAF-D2D5-4B9C-B99B-A120D1FD6D3E}" destId="{951C895E-B6F2-43F0-BEBD-D03C87B4E6C4}" srcOrd="11" destOrd="0" presId="urn:microsoft.com/office/officeart/2005/8/layout/vList5"/>
    <dgm:cxn modelId="{EAA98391-C947-4188-8164-6F23C18D347D}" type="presParOf" srcId="{33D52FAF-D2D5-4B9C-B99B-A120D1FD6D3E}" destId="{FD7218D0-C120-4A17-9703-E78BC63BB62F}" srcOrd="12" destOrd="0" presId="urn:microsoft.com/office/officeart/2005/8/layout/vList5"/>
    <dgm:cxn modelId="{35273007-F8B0-48AD-9543-22EE47DFEA34}" type="presParOf" srcId="{FD7218D0-C120-4A17-9703-E78BC63BB62F}" destId="{D8FA44D2-04F4-4772-9B5E-67F710D55470}" srcOrd="0" destOrd="0" presId="urn:microsoft.com/office/officeart/2005/8/layout/vList5"/>
    <dgm:cxn modelId="{0E36D03A-F8A2-4766-8BAC-887A6BAC9784}" type="presParOf" srcId="{33D52FAF-D2D5-4B9C-B99B-A120D1FD6D3E}" destId="{D55D710A-23CD-4F8C-A051-AFF3C2FB6D1B}" srcOrd="13" destOrd="0" presId="urn:microsoft.com/office/officeart/2005/8/layout/vList5"/>
    <dgm:cxn modelId="{B81B5ED4-02CD-4FA1-B491-CBD1596363BD}" type="presParOf" srcId="{33D52FAF-D2D5-4B9C-B99B-A120D1FD6D3E}" destId="{64BC8FB1-2E49-4B70-A246-CC5A25EF3A77}" srcOrd="14" destOrd="0" presId="urn:microsoft.com/office/officeart/2005/8/layout/vList5"/>
    <dgm:cxn modelId="{D48B4803-E10A-4B63-AE24-1A5F9AB5DFD9}" type="presParOf" srcId="{64BC8FB1-2E49-4B70-A246-CC5A25EF3A77}" destId="{934FAFB8-4EEF-463C-9B6E-F56CD5F3D3AC}" srcOrd="0"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phldr="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CA0D5B5B-5F8E-4BE8-90A7-5FE851B1F1E4}" type="presOf" srcId="{3E9D7BAB-95E5-4CE5-BF3F-8981B260BE2B}" destId="{4760F090-DC57-4393-B8E4-4EA5484B365B}" srcOrd="0" destOrd="0" presId="urn:microsoft.com/office/officeart/2005/8/layout/vList5"/>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49C3F6A-157F-4B09-BC83-FF5F5DF8EDE0}"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4CE51D-D26A-4186-A8AB-A484F64B6295}">
      <dgm:prSet/>
      <dgm:spPr/>
      <dgm:t>
        <a:bodyPr/>
        <a:lstStyle/>
        <a:p>
          <a:pPr rtl="0"/>
          <a:r>
            <a:rPr lang="en-US" dirty="0"/>
            <a:t>What’s in your wallet or purse?</a:t>
          </a:r>
        </a:p>
      </dgm:t>
    </dgm:pt>
    <dgm:pt modelId="{0024F0EE-076B-45FC-AE62-89376C9D28C2}" type="parTrans" cxnId="{86D85EC5-B627-4AC0-A492-51D9E18FF13D}">
      <dgm:prSet/>
      <dgm:spPr/>
      <dgm:t>
        <a:bodyPr/>
        <a:lstStyle/>
        <a:p>
          <a:endParaRPr lang="en-US"/>
        </a:p>
      </dgm:t>
    </dgm:pt>
    <dgm:pt modelId="{1FB849FD-27E1-499B-9DFD-912F1E27F5EE}" type="sibTrans" cxnId="{86D85EC5-B627-4AC0-A492-51D9E18FF13D}">
      <dgm:prSet/>
      <dgm:spPr/>
      <dgm:t>
        <a:bodyPr/>
        <a:lstStyle/>
        <a:p>
          <a:endParaRPr lang="en-US"/>
        </a:p>
      </dgm:t>
    </dgm:pt>
    <dgm:pt modelId="{25E4CFC6-FBD4-42A0-86FA-DDB4967E204D}">
      <dgm:prSet/>
      <dgm:spPr/>
      <dgm:t>
        <a:bodyPr/>
        <a:lstStyle/>
        <a:p>
          <a:pPr rtl="0"/>
          <a:r>
            <a:rPr lang="en-US" dirty="0"/>
            <a:t>Driver’s license</a:t>
          </a:r>
        </a:p>
      </dgm:t>
    </dgm:pt>
    <dgm:pt modelId="{9A5D3F27-FDBB-4958-AED2-24AB038F9FFB}" type="parTrans" cxnId="{5F79B0CD-70C0-4171-B431-50950CC0DDA7}">
      <dgm:prSet/>
      <dgm:spPr/>
      <dgm:t>
        <a:bodyPr/>
        <a:lstStyle/>
        <a:p>
          <a:endParaRPr lang="en-US"/>
        </a:p>
      </dgm:t>
    </dgm:pt>
    <dgm:pt modelId="{3A7F8474-617E-414A-B765-BA8429D87C37}" type="sibTrans" cxnId="{5F79B0CD-70C0-4171-B431-50950CC0DDA7}">
      <dgm:prSet/>
      <dgm:spPr/>
      <dgm:t>
        <a:bodyPr/>
        <a:lstStyle/>
        <a:p>
          <a:endParaRPr lang="en-US"/>
        </a:p>
      </dgm:t>
    </dgm:pt>
    <dgm:pt modelId="{E55DD4D3-7351-4428-8A33-5BA69A893860}">
      <dgm:prSet/>
      <dgm:spPr/>
      <dgm:t>
        <a:bodyPr/>
        <a:lstStyle/>
        <a:p>
          <a:pPr rtl="0"/>
          <a:r>
            <a:rPr lang="en-US" dirty="0"/>
            <a:t>Social Security card or number</a:t>
          </a:r>
        </a:p>
      </dgm:t>
    </dgm:pt>
    <dgm:pt modelId="{287E4493-9C6C-4DE6-A125-A9AF278E485A}" type="parTrans" cxnId="{ED27BCCF-CBE7-41F9-990B-A405F49EEF4A}">
      <dgm:prSet/>
      <dgm:spPr/>
      <dgm:t>
        <a:bodyPr/>
        <a:lstStyle/>
        <a:p>
          <a:endParaRPr lang="en-US"/>
        </a:p>
      </dgm:t>
    </dgm:pt>
    <dgm:pt modelId="{5086B3CA-31FC-450E-8581-80ED8D1899A4}" type="sibTrans" cxnId="{ED27BCCF-CBE7-41F9-990B-A405F49EEF4A}">
      <dgm:prSet/>
      <dgm:spPr/>
      <dgm:t>
        <a:bodyPr/>
        <a:lstStyle/>
        <a:p>
          <a:endParaRPr lang="en-US"/>
        </a:p>
      </dgm:t>
    </dgm:pt>
    <dgm:pt modelId="{980BB62F-0FC6-42CE-B73C-C9EB693E5957}">
      <dgm:prSet/>
      <dgm:spPr/>
      <dgm:t>
        <a:bodyPr/>
        <a:lstStyle/>
        <a:p>
          <a:pPr rtl="0"/>
          <a:r>
            <a:rPr lang="en-US" dirty="0"/>
            <a:t>Insurance card</a:t>
          </a:r>
        </a:p>
      </dgm:t>
    </dgm:pt>
    <dgm:pt modelId="{9AFACDAB-AE79-4B73-9775-B91E335ECE87}" type="parTrans" cxnId="{ADED1521-5D2F-4052-A6AD-C6E0C3DA1398}">
      <dgm:prSet/>
      <dgm:spPr/>
      <dgm:t>
        <a:bodyPr/>
        <a:lstStyle/>
        <a:p>
          <a:endParaRPr lang="en-US"/>
        </a:p>
      </dgm:t>
    </dgm:pt>
    <dgm:pt modelId="{6188C2CF-2028-436E-A0DF-5D0F373D7954}" type="sibTrans" cxnId="{ADED1521-5D2F-4052-A6AD-C6E0C3DA1398}">
      <dgm:prSet/>
      <dgm:spPr/>
      <dgm:t>
        <a:bodyPr/>
        <a:lstStyle/>
        <a:p>
          <a:endParaRPr lang="en-US"/>
        </a:p>
      </dgm:t>
    </dgm:pt>
    <dgm:pt modelId="{F2CF9843-077B-4075-88DD-F8AD5987E201}">
      <dgm:prSet/>
      <dgm:spPr/>
      <dgm:t>
        <a:bodyPr/>
        <a:lstStyle/>
        <a:p>
          <a:pPr rtl="0"/>
          <a:r>
            <a:rPr lang="en-US" dirty="0"/>
            <a:t>Medicaid/Medicare card</a:t>
          </a:r>
        </a:p>
      </dgm:t>
    </dgm:pt>
    <dgm:pt modelId="{940D2AAA-48D2-4BA8-B5CF-3EC6F614C661}" type="parTrans" cxnId="{20A1E6AB-47E0-4AD3-8591-BD791EFD2408}">
      <dgm:prSet/>
      <dgm:spPr/>
      <dgm:t>
        <a:bodyPr/>
        <a:lstStyle/>
        <a:p>
          <a:endParaRPr lang="en-US"/>
        </a:p>
      </dgm:t>
    </dgm:pt>
    <dgm:pt modelId="{969A0EC7-F682-4C6B-979E-A039D95D720C}" type="sibTrans" cxnId="{20A1E6AB-47E0-4AD3-8591-BD791EFD2408}">
      <dgm:prSet/>
      <dgm:spPr/>
      <dgm:t>
        <a:bodyPr/>
        <a:lstStyle/>
        <a:p>
          <a:endParaRPr lang="en-US"/>
        </a:p>
      </dgm:t>
    </dgm:pt>
    <dgm:pt modelId="{A95B2A52-B443-4D10-A33D-A4630F420BFB}" type="pres">
      <dgm:prSet presAssocID="{F49C3F6A-157F-4B09-BC83-FF5F5DF8EDE0}" presName="Name0" presStyleCnt="0">
        <dgm:presLayoutVars>
          <dgm:dir/>
          <dgm:animLvl val="lvl"/>
          <dgm:resizeHandles val="exact"/>
        </dgm:presLayoutVars>
      </dgm:prSet>
      <dgm:spPr/>
      <dgm:t>
        <a:bodyPr/>
        <a:lstStyle/>
        <a:p>
          <a:endParaRPr lang="en-US"/>
        </a:p>
      </dgm:t>
    </dgm:pt>
    <dgm:pt modelId="{8619C957-9A3B-422A-8043-B5214B0A9B59}" type="pres">
      <dgm:prSet presAssocID="{634CE51D-D26A-4186-A8AB-A484F64B6295}" presName="linNode" presStyleCnt="0"/>
      <dgm:spPr/>
    </dgm:pt>
    <dgm:pt modelId="{97AD4299-E47F-4AD6-BFC0-55AAF62DFDB8}" type="pres">
      <dgm:prSet presAssocID="{634CE51D-D26A-4186-A8AB-A484F64B6295}" presName="parentText" presStyleLbl="node1" presStyleIdx="0" presStyleCnt="1">
        <dgm:presLayoutVars>
          <dgm:chMax val="1"/>
          <dgm:bulletEnabled val="1"/>
        </dgm:presLayoutVars>
      </dgm:prSet>
      <dgm:spPr/>
      <dgm:t>
        <a:bodyPr/>
        <a:lstStyle/>
        <a:p>
          <a:endParaRPr lang="en-US"/>
        </a:p>
      </dgm:t>
    </dgm:pt>
    <dgm:pt modelId="{A840C3F1-223B-4DBF-9D2D-6CB5D20D5589}" type="pres">
      <dgm:prSet presAssocID="{634CE51D-D26A-4186-A8AB-A484F64B6295}" presName="descendantText" presStyleLbl="alignAccFollowNode1" presStyleIdx="0" presStyleCnt="1">
        <dgm:presLayoutVars>
          <dgm:bulletEnabled val="1"/>
        </dgm:presLayoutVars>
      </dgm:prSet>
      <dgm:spPr/>
      <dgm:t>
        <a:bodyPr/>
        <a:lstStyle/>
        <a:p>
          <a:endParaRPr lang="en-US"/>
        </a:p>
      </dgm:t>
    </dgm:pt>
  </dgm:ptLst>
  <dgm:cxnLst>
    <dgm:cxn modelId="{335311F0-1155-40A9-9B4C-0A8231F5B33B}" type="presOf" srcId="{F49C3F6A-157F-4B09-BC83-FF5F5DF8EDE0}" destId="{A95B2A52-B443-4D10-A33D-A4630F420BFB}" srcOrd="0" destOrd="0" presId="urn:microsoft.com/office/officeart/2005/8/layout/vList5"/>
    <dgm:cxn modelId="{18E09781-B8B8-4699-8706-6FB3FE5FE6A5}" type="presOf" srcId="{F2CF9843-077B-4075-88DD-F8AD5987E201}" destId="{A840C3F1-223B-4DBF-9D2D-6CB5D20D5589}" srcOrd="0" destOrd="3" presId="urn:microsoft.com/office/officeart/2005/8/layout/vList5"/>
    <dgm:cxn modelId="{20A1E6AB-47E0-4AD3-8591-BD791EFD2408}" srcId="{634CE51D-D26A-4186-A8AB-A484F64B6295}" destId="{F2CF9843-077B-4075-88DD-F8AD5987E201}" srcOrd="3" destOrd="0" parTransId="{940D2AAA-48D2-4BA8-B5CF-3EC6F614C661}" sibTransId="{969A0EC7-F682-4C6B-979E-A039D95D720C}"/>
    <dgm:cxn modelId="{ADED1521-5D2F-4052-A6AD-C6E0C3DA1398}" srcId="{634CE51D-D26A-4186-A8AB-A484F64B6295}" destId="{980BB62F-0FC6-42CE-B73C-C9EB693E5957}" srcOrd="2" destOrd="0" parTransId="{9AFACDAB-AE79-4B73-9775-B91E335ECE87}" sibTransId="{6188C2CF-2028-436E-A0DF-5D0F373D7954}"/>
    <dgm:cxn modelId="{86D85EC5-B627-4AC0-A492-51D9E18FF13D}" srcId="{F49C3F6A-157F-4B09-BC83-FF5F5DF8EDE0}" destId="{634CE51D-D26A-4186-A8AB-A484F64B6295}" srcOrd="0" destOrd="0" parTransId="{0024F0EE-076B-45FC-AE62-89376C9D28C2}" sibTransId="{1FB849FD-27E1-499B-9DFD-912F1E27F5EE}"/>
    <dgm:cxn modelId="{9954B948-A545-4D2F-9D0A-8317C2B668E7}" type="presOf" srcId="{E55DD4D3-7351-4428-8A33-5BA69A893860}" destId="{A840C3F1-223B-4DBF-9D2D-6CB5D20D5589}" srcOrd="0" destOrd="1" presId="urn:microsoft.com/office/officeart/2005/8/layout/vList5"/>
    <dgm:cxn modelId="{5F79B0CD-70C0-4171-B431-50950CC0DDA7}" srcId="{634CE51D-D26A-4186-A8AB-A484F64B6295}" destId="{25E4CFC6-FBD4-42A0-86FA-DDB4967E204D}" srcOrd="0" destOrd="0" parTransId="{9A5D3F27-FDBB-4958-AED2-24AB038F9FFB}" sibTransId="{3A7F8474-617E-414A-B765-BA8429D87C37}"/>
    <dgm:cxn modelId="{230CA1E8-47A6-4BFD-8C30-3D0D2DE06D3B}" type="presOf" srcId="{980BB62F-0FC6-42CE-B73C-C9EB693E5957}" destId="{A840C3F1-223B-4DBF-9D2D-6CB5D20D5589}" srcOrd="0" destOrd="2" presId="urn:microsoft.com/office/officeart/2005/8/layout/vList5"/>
    <dgm:cxn modelId="{AB71AE28-833C-418B-8CD3-8C7322A49FBC}" type="presOf" srcId="{634CE51D-D26A-4186-A8AB-A484F64B6295}" destId="{97AD4299-E47F-4AD6-BFC0-55AAF62DFDB8}" srcOrd="0" destOrd="0" presId="urn:microsoft.com/office/officeart/2005/8/layout/vList5"/>
    <dgm:cxn modelId="{ED27BCCF-CBE7-41F9-990B-A405F49EEF4A}" srcId="{634CE51D-D26A-4186-A8AB-A484F64B6295}" destId="{E55DD4D3-7351-4428-8A33-5BA69A893860}" srcOrd="1" destOrd="0" parTransId="{287E4493-9C6C-4DE6-A125-A9AF278E485A}" sibTransId="{5086B3CA-31FC-450E-8581-80ED8D1899A4}"/>
    <dgm:cxn modelId="{B923CF1A-2300-491B-A90D-328306808FAB}" type="presOf" srcId="{25E4CFC6-FBD4-42A0-86FA-DDB4967E204D}" destId="{A840C3F1-223B-4DBF-9D2D-6CB5D20D5589}" srcOrd="0" destOrd="0" presId="urn:microsoft.com/office/officeart/2005/8/layout/vList5"/>
    <dgm:cxn modelId="{4691B77D-193E-4355-89DC-5E04246E2C0E}" type="presParOf" srcId="{A95B2A52-B443-4D10-A33D-A4630F420BFB}" destId="{8619C957-9A3B-422A-8043-B5214B0A9B59}" srcOrd="0" destOrd="0" presId="urn:microsoft.com/office/officeart/2005/8/layout/vList5"/>
    <dgm:cxn modelId="{890AD217-FBF0-473D-8E33-163AD193814B}" type="presParOf" srcId="{8619C957-9A3B-422A-8043-B5214B0A9B59}" destId="{97AD4299-E47F-4AD6-BFC0-55AAF62DFDB8}" srcOrd="0" destOrd="0" presId="urn:microsoft.com/office/officeart/2005/8/layout/vList5"/>
    <dgm:cxn modelId="{85F38653-65A7-437C-A932-927125FA7EDA}" type="presParOf" srcId="{8619C957-9A3B-422A-8043-B5214B0A9B59}" destId="{A840C3F1-223B-4DBF-9D2D-6CB5D20D55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49C3F6A-157F-4B09-BC83-FF5F5DF8EDE0}"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4CE51D-D26A-4186-A8AB-A484F64B6295}">
      <dgm:prSet/>
      <dgm:spPr/>
      <dgm:t>
        <a:bodyPr/>
        <a:lstStyle/>
        <a:p>
          <a:pPr rtl="0"/>
          <a:r>
            <a:rPr lang="en-US" dirty="0"/>
            <a:t>Incoming mail</a:t>
          </a:r>
        </a:p>
      </dgm:t>
    </dgm:pt>
    <dgm:pt modelId="{0024F0EE-076B-45FC-AE62-89376C9D28C2}" type="parTrans" cxnId="{86D85EC5-B627-4AC0-A492-51D9E18FF13D}">
      <dgm:prSet/>
      <dgm:spPr/>
      <dgm:t>
        <a:bodyPr/>
        <a:lstStyle/>
        <a:p>
          <a:endParaRPr lang="en-US"/>
        </a:p>
      </dgm:t>
    </dgm:pt>
    <dgm:pt modelId="{1FB849FD-27E1-499B-9DFD-912F1E27F5EE}" type="sibTrans" cxnId="{86D85EC5-B627-4AC0-A492-51D9E18FF13D}">
      <dgm:prSet/>
      <dgm:spPr/>
      <dgm:t>
        <a:bodyPr/>
        <a:lstStyle/>
        <a:p>
          <a:endParaRPr lang="en-US"/>
        </a:p>
      </dgm:t>
    </dgm:pt>
    <dgm:pt modelId="{25E4CFC6-FBD4-42A0-86FA-DDB4967E204D}">
      <dgm:prSet/>
      <dgm:spPr/>
      <dgm:t>
        <a:bodyPr/>
        <a:lstStyle/>
        <a:p>
          <a:pPr rtl="0"/>
          <a:r>
            <a:rPr lang="en-US" dirty="0"/>
            <a:t>Credit card offers</a:t>
          </a:r>
        </a:p>
      </dgm:t>
    </dgm:pt>
    <dgm:pt modelId="{9A5D3F27-FDBB-4958-AED2-24AB038F9FFB}" type="parTrans" cxnId="{5F79B0CD-70C0-4171-B431-50950CC0DDA7}">
      <dgm:prSet/>
      <dgm:spPr/>
      <dgm:t>
        <a:bodyPr/>
        <a:lstStyle/>
        <a:p>
          <a:endParaRPr lang="en-US"/>
        </a:p>
      </dgm:t>
    </dgm:pt>
    <dgm:pt modelId="{3A7F8474-617E-414A-B765-BA8429D87C37}" type="sibTrans" cxnId="{5F79B0CD-70C0-4171-B431-50950CC0DDA7}">
      <dgm:prSet/>
      <dgm:spPr/>
      <dgm:t>
        <a:bodyPr/>
        <a:lstStyle/>
        <a:p>
          <a:endParaRPr lang="en-US"/>
        </a:p>
      </dgm:t>
    </dgm:pt>
    <dgm:pt modelId="{BA31E860-D21D-4549-9CFE-3422388707A9}">
      <dgm:prSet/>
      <dgm:spPr/>
      <dgm:t>
        <a:bodyPr/>
        <a:lstStyle/>
        <a:p>
          <a:pPr rtl="0"/>
          <a:r>
            <a:rPr lang="en-US" dirty="0"/>
            <a:t>Credit card bills</a:t>
          </a:r>
        </a:p>
      </dgm:t>
    </dgm:pt>
    <dgm:pt modelId="{0F1C0684-5520-4120-BEAE-B82A2874AE25}" type="parTrans" cxnId="{C33A665B-02E5-49CA-9D47-59382763BAF2}">
      <dgm:prSet/>
      <dgm:spPr/>
      <dgm:t>
        <a:bodyPr/>
        <a:lstStyle/>
        <a:p>
          <a:endParaRPr lang="en-US"/>
        </a:p>
      </dgm:t>
    </dgm:pt>
    <dgm:pt modelId="{C1B4FEF5-D6A6-4D5B-AB2E-EC36978C1B68}" type="sibTrans" cxnId="{C33A665B-02E5-49CA-9D47-59382763BAF2}">
      <dgm:prSet/>
      <dgm:spPr/>
      <dgm:t>
        <a:bodyPr/>
        <a:lstStyle/>
        <a:p>
          <a:endParaRPr lang="en-US"/>
        </a:p>
      </dgm:t>
    </dgm:pt>
    <dgm:pt modelId="{E878B038-1EEA-4D9C-B68D-DA59DA352792}">
      <dgm:prSet/>
      <dgm:spPr/>
      <dgm:t>
        <a:bodyPr/>
        <a:lstStyle/>
        <a:p>
          <a:pPr rtl="0"/>
          <a:r>
            <a:rPr lang="en-US" dirty="0"/>
            <a:t>Utility bills</a:t>
          </a:r>
        </a:p>
      </dgm:t>
    </dgm:pt>
    <dgm:pt modelId="{C7B660ED-CBCF-4B9B-AF7D-654C70DB6CCC}" type="parTrans" cxnId="{A8B0E577-A9B1-4562-ABBB-6BFDE1698297}">
      <dgm:prSet/>
      <dgm:spPr/>
      <dgm:t>
        <a:bodyPr/>
        <a:lstStyle/>
        <a:p>
          <a:endParaRPr lang="en-US"/>
        </a:p>
      </dgm:t>
    </dgm:pt>
    <dgm:pt modelId="{D983A227-2439-40BD-8AFD-B30BF0974B35}" type="sibTrans" cxnId="{A8B0E577-A9B1-4562-ABBB-6BFDE1698297}">
      <dgm:prSet/>
      <dgm:spPr/>
      <dgm:t>
        <a:bodyPr/>
        <a:lstStyle/>
        <a:p>
          <a:endParaRPr lang="en-US"/>
        </a:p>
      </dgm:t>
    </dgm:pt>
    <dgm:pt modelId="{DC9587AB-4B3D-40DE-AA2D-FB7D9642B757}">
      <dgm:prSet/>
      <dgm:spPr/>
      <dgm:t>
        <a:bodyPr/>
        <a:lstStyle/>
        <a:p>
          <a:pPr rtl="0"/>
          <a:r>
            <a:rPr lang="en-US" dirty="0"/>
            <a:t>Cell phone bills</a:t>
          </a:r>
        </a:p>
      </dgm:t>
    </dgm:pt>
    <dgm:pt modelId="{C9263995-3437-4694-8864-D612702CFD52}" type="parTrans" cxnId="{73D5CA98-6BE4-4EA4-AD0D-772F2C9ACAD8}">
      <dgm:prSet/>
      <dgm:spPr/>
      <dgm:t>
        <a:bodyPr/>
        <a:lstStyle/>
        <a:p>
          <a:endParaRPr lang="en-US"/>
        </a:p>
      </dgm:t>
    </dgm:pt>
    <dgm:pt modelId="{C2D677F6-2FEC-4F26-9651-18F7E2A6A0B9}" type="sibTrans" cxnId="{73D5CA98-6BE4-4EA4-AD0D-772F2C9ACAD8}">
      <dgm:prSet/>
      <dgm:spPr/>
      <dgm:t>
        <a:bodyPr/>
        <a:lstStyle/>
        <a:p>
          <a:endParaRPr lang="en-US"/>
        </a:p>
      </dgm:t>
    </dgm:pt>
    <dgm:pt modelId="{AC277887-C738-488B-A10D-D8062508FA92}">
      <dgm:prSet/>
      <dgm:spPr/>
      <dgm:t>
        <a:bodyPr/>
        <a:lstStyle/>
        <a:p>
          <a:pPr rtl="0"/>
          <a:r>
            <a:rPr lang="en-US" dirty="0"/>
            <a:t>Insurance information</a:t>
          </a:r>
        </a:p>
      </dgm:t>
    </dgm:pt>
    <dgm:pt modelId="{8CBADD00-6D3F-4D3E-A1D5-C511E9FFF918}" type="parTrans" cxnId="{69FD5868-1103-4302-8B0A-2B45275E03D1}">
      <dgm:prSet/>
      <dgm:spPr/>
      <dgm:t>
        <a:bodyPr/>
        <a:lstStyle/>
        <a:p>
          <a:endParaRPr lang="en-US"/>
        </a:p>
      </dgm:t>
    </dgm:pt>
    <dgm:pt modelId="{8183DCF2-38C6-4F0E-A913-D2E4866F7C5F}" type="sibTrans" cxnId="{69FD5868-1103-4302-8B0A-2B45275E03D1}">
      <dgm:prSet/>
      <dgm:spPr/>
      <dgm:t>
        <a:bodyPr/>
        <a:lstStyle/>
        <a:p>
          <a:endParaRPr lang="en-US"/>
        </a:p>
      </dgm:t>
    </dgm:pt>
    <dgm:pt modelId="{5033A007-8609-45CC-9B7E-F86627F4346A}">
      <dgm:prSet/>
      <dgm:spPr/>
      <dgm:t>
        <a:bodyPr/>
        <a:lstStyle/>
        <a:p>
          <a:pPr rtl="0"/>
          <a:r>
            <a:rPr lang="en-US" dirty="0"/>
            <a:t>Bank statements</a:t>
          </a:r>
        </a:p>
      </dgm:t>
    </dgm:pt>
    <dgm:pt modelId="{C1A97359-5D29-4E0F-AC42-D4122B15EA49}" type="parTrans" cxnId="{3F18B766-1EF9-43DF-9E0B-4F9095716219}">
      <dgm:prSet/>
      <dgm:spPr/>
      <dgm:t>
        <a:bodyPr/>
        <a:lstStyle/>
        <a:p>
          <a:endParaRPr lang="en-US"/>
        </a:p>
      </dgm:t>
    </dgm:pt>
    <dgm:pt modelId="{093673A3-F4D1-4481-8399-4870C2F9D5F8}" type="sibTrans" cxnId="{3F18B766-1EF9-43DF-9E0B-4F9095716219}">
      <dgm:prSet/>
      <dgm:spPr/>
      <dgm:t>
        <a:bodyPr/>
        <a:lstStyle/>
        <a:p>
          <a:endParaRPr lang="en-US"/>
        </a:p>
      </dgm:t>
    </dgm:pt>
    <dgm:pt modelId="{448FCD4C-3B70-4294-8A67-9063D111E92F}">
      <dgm:prSet/>
      <dgm:spPr/>
      <dgm:t>
        <a:bodyPr/>
        <a:lstStyle/>
        <a:p>
          <a:pPr rtl="0"/>
          <a:r>
            <a:rPr lang="en-US" dirty="0"/>
            <a:t>Blank checks</a:t>
          </a:r>
        </a:p>
      </dgm:t>
    </dgm:pt>
    <dgm:pt modelId="{604169F9-D854-4AFB-8A15-78CE4E5D4613}" type="parTrans" cxnId="{EE3893DD-E5F4-47C2-8827-14E4F3064275}">
      <dgm:prSet/>
      <dgm:spPr/>
      <dgm:t>
        <a:bodyPr/>
        <a:lstStyle/>
        <a:p>
          <a:endParaRPr lang="en-US"/>
        </a:p>
      </dgm:t>
    </dgm:pt>
    <dgm:pt modelId="{ED868876-BC6A-4CD1-9710-7A0407EF51ED}" type="sibTrans" cxnId="{EE3893DD-E5F4-47C2-8827-14E4F3064275}">
      <dgm:prSet/>
      <dgm:spPr/>
      <dgm:t>
        <a:bodyPr/>
        <a:lstStyle/>
        <a:p>
          <a:endParaRPr lang="en-US"/>
        </a:p>
      </dgm:t>
    </dgm:pt>
    <dgm:pt modelId="{A95B2A52-B443-4D10-A33D-A4630F420BFB}" type="pres">
      <dgm:prSet presAssocID="{F49C3F6A-157F-4B09-BC83-FF5F5DF8EDE0}" presName="Name0" presStyleCnt="0">
        <dgm:presLayoutVars>
          <dgm:dir/>
          <dgm:animLvl val="lvl"/>
          <dgm:resizeHandles val="exact"/>
        </dgm:presLayoutVars>
      </dgm:prSet>
      <dgm:spPr/>
      <dgm:t>
        <a:bodyPr/>
        <a:lstStyle/>
        <a:p>
          <a:endParaRPr lang="en-US"/>
        </a:p>
      </dgm:t>
    </dgm:pt>
    <dgm:pt modelId="{8619C957-9A3B-422A-8043-B5214B0A9B59}" type="pres">
      <dgm:prSet presAssocID="{634CE51D-D26A-4186-A8AB-A484F64B6295}" presName="linNode" presStyleCnt="0"/>
      <dgm:spPr/>
    </dgm:pt>
    <dgm:pt modelId="{97AD4299-E47F-4AD6-BFC0-55AAF62DFDB8}" type="pres">
      <dgm:prSet presAssocID="{634CE51D-D26A-4186-A8AB-A484F64B6295}" presName="parentText" presStyleLbl="node1" presStyleIdx="0" presStyleCnt="1">
        <dgm:presLayoutVars>
          <dgm:chMax val="1"/>
          <dgm:bulletEnabled val="1"/>
        </dgm:presLayoutVars>
      </dgm:prSet>
      <dgm:spPr/>
      <dgm:t>
        <a:bodyPr/>
        <a:lstStyle/>
        <a:p>
          <a:endParaRPr lang="en-US"/>
        </a:p>
      </dgm:t>
    </dgm:pt>
    <dgm:pt modelId="{A840C3F1-223B-4DBF-9D2D-6CB5D20D5589}" type="pres">
      <dgm:prSet presAssocID="{634CE51D-D26A-4186-A8AB-A484F64B6295}" presName="descendantText" presStyleLbl="alignAccFollowNode1" presStyleIdx="0" presStyleCnt="1">
        <dgm:presLayoutVars>
          <dgm:bulletEnabled val="1"/>
        </dgm:presLayoutVars>
      </dgm:prSet>
      <dgm:spPr/>
      <dgm:t>
        <a:bodyPr/>
        <a:lstStyle/>
        <a:p>
          <a:endParaRPr lang="en-US"/>
        </a:p>
      </dgm:t>
    </dgm:pt>
  </dgm:ptLst>
  <dgm:cxnLst>
    <dgm:cxn modelId="{FBAE1B26-FFFF-4F2B-AFC0-663085F3320F}" type="presOf" srcId="{AC277887-C738-488B-A10D-D8062508FA92}" destId="{A840C3F1-223B-4DBF-9D2D-6CB5D20D5589}" srcOrd="0" destOrd="4" presId="urn:microsoft.com/office/officeart/2005/8/layout/vList5"/>
    <dgm:cxn modelId="{5F79B0CD-70C0-4171-B431-50950CC0DDA7}" srcId="{634CE51D-D26A-4186-A8AB-A484F64B6295}" destId="{25E4CFC6-FBD4-42A0-86FA-DDB4967E204D}" srcOrd="0" destOrd="0" parTransId="{9A5D3F27-FDBB-4958-AED2-24AB038F9FFB}" sibTransId="{3A7F8474-617E-414A-B765-BA8429D87C37}"/>
    <dgm:cxn modelId="{B7DD1013-35ED-4002-AD96-B0815887C2FA}" type="presOf" srcId="{25E4CFC6-FBD4-42A0-86FA-DDB4967E204D}" destId="{A840C3F1-223B-4DBF-9D2D-6CB5D20D5589}" srcOrd="0" destOrd="0" presId="urn:microsoft.com/office/officeart/2005/8/layout/vList5"/>
    <dgm:cxn modelId="{A8B0E577-A9B1-4562-ABBB-6BFDE1698297}" srcId="{634CE51D-D26A-4186-A8AB-A484F64B6295}" destId="{E878B038-1EEA-4D9C-B68D-DA59DA352792}" srcOrd="2" destOrd="0" parTransId="{C7B660ED-CBCF-4B9B-AF7D-654C70DB6CCC}" sibTransId="{D983A227-2439-40BD-8AFD-B30BF0974B35}"/>
    <dgm:cxn modelId="{EE3893DD-E5F4-47C2-8827-14E4F3064275}" srcId="{634CE51D-D26A-4186-A8AB-A484F64B6295}" destId="{448FCD4C-3B70-4294-8A67-9063D111E92F}" srcOrd="6" destOrd="0" parTransId="{604169F9-D854-4AFB-8A15-78CE4E5D4613}" sibTransId="{ED868876-BC6A-4CD1-9710-7A0407EF51ED}"/>
    <dgm:cxn modelId="{69E71868-F6CC-4C43-AFF8-FB028EEDC862}" type="presOf" srcId="{634CE51D-D26A-4186-A8AB-A484F64B6295}" destId="{97AD4299-E47F-4AD6-BFC0-55AAF62DFDB8}" srcOrd="0" destOrd="0" presId="urn:microsoft.com/office/officeart/2005/8/layout/vList5"/>
    <dgm:cxn modelId="{23FFC3B4-80C7-4472-90B7-6930DCA51E0F}" type="presOf" srcId="{5033A007-8609-45CC-9B7E-F86627F4346A}" destId="{A840C3F1-223B-4DBF-9D2D-6CB5D20D5589}" srcOrd="0" destOrd="5" presId="urn:microsoft.com/office/officeart/2005/8/layout/vList5"/>
    <dgm:cxn modelId="{69FD5868-1103-4302-8B0A-2B45275E03D1}" srcId="{634CE51D-D26A-4186-A8AB-A484F64B6295}" destId="{AC277887-C738-488B-A10D-D8062508FA92}" srcOrd="4" destOrd="0" parTransId="{8CBADD00-6D3F-4D3E-A1D5-C511E9FFF918}" sibTransId="{8183DCF2-38C6-4F0E-A913-D2E4866F7C5F}"/>
    <dgm:cxn modelId="{3F18B766-1EF9-43DF-9E0B-4F9095716219}" srcId="{634CE51D-D26A-4186-A8AB-A484F64B6295}" destId="{5033A007-8609-45CC-9B7E-F86627F4346A}" srcOrd="5" destOrd="0" parTransId="{C1A97359-5D29-4E0F-AC42-D4122B15EA49}" sibTransId="{093673A3-F4D1-4481-8399-4870C2F9D5F8}"/>
    <dgm:cxn modelId="{86D85EC5-B627-4AC0-A492-51D9E18FF13D}" srcId="{F49C3F6A-157F-4B09-BC83-FF5F5DF8EDE0}" destId="{634CE51D-D26A-4186-A8AB-A484F64B6295}" srcOrd="0" destOrd="0" parTransId="{0024F0EE-076B-45FC-AE62-89376C9D28C2}" sibTransId="{1FB849FD-27E1-499B-9DFD-912F1E27F5EE}"/>
    <dgm:cxn modelId="{C33A665B-02E5-49CA-9D47-59382763BAF2}" srcId="{634CE51D-D26A-4186-A8AB-A484F64B6295}" destId="{BA31E860-D21D-4549-9CFE-3422388707A9}" srcOrd="1" destOrd="0" parTransId="{0F1C0684-5520-4120-BEAE-B82A2874AE25}" sibTransId="{C1B4FEF5-D6A6-4D5B-AB2E-EC36978C1B68}"/>
    <dgm:cxn modelId="{73D5CA98-6BE4-4EA4-AD0D-772F2C9ACAD8}" srcId="{634CE51D-D26A-4186-A8AB-A484F64B6295}" destId="{DC9587AB-4B3D-40DE-AA2D-FB7D9642B757}" srcOrd="3" destOrd="0" parTransId="{C9263995-3437-4694-8864-D612702CFD52}" sibTransId="{C2D677F6-2FEC-4F26-9651-18F7E2A6A0B9}"/>
    <dgm:cxn modelId="{B2BBA3FC-6431-4AAA-9D71-16DDEBC0ABA9}" type="presOf" srcId="{BA31E860-D21D-4549-9CFE-3422388707A9}" destId="{A840C3F1-223B-4DBF-9D2D-6CB5D20D5589}" srcOrd="0" destOrd="1" presId="urn:microsoft.com/office/officeart/2005/8/layout/vList5"/>
    <dgm:cxn modelId="{685038B3-FE7C-447B-96FB-7A2E6CFEBF0E}" type="presOf" srcId="{DC9587AB-4B3D-40DE-AA2D-FB7D9642B757}" destId="{A840C3F1-223B-4DBF-9D2D-6CB5D20D5589}" srcOrd="0" destOrd="3" presId="urn:microsoft.com/office/officeart/2005/8/layout/vList5"/>
    <dgm:cxn modelId="{EB55BD95-A293-4725-9545-CD3E3B9503EA}" type="presOf" srcId="{E878B038-1EEA-4D9C-B68D-DA59DA352792}" destId="{A840C3F1-223B-4DBF-9D2D-6CB5D20D5589}" srcOrd="0" destOrd="2" presId="urn:microsoft.com/office/officeart/2005/8/layout/vList5"/>
    <dgm:cxn modelId="{EA903F81-61B0-4842-AF5F-DED865896BA7}" type="presOf" srcId="{448FCD4C-3B70-4294-8A67-9063D111E92F}" destId="{A840C3F1-223B-4DBF-9D2D-6CB5D20D5589}" srcOrd="0" destOrd="6" presId="urn:microsoft.com/office/officeart/2005/8/layout/vList5"/>
    <dgm:cxn modelId="{2B469943-3962-4489-9EA8-3993B7458D18}" type="presOf" srcId="{F49C3F6A-157F-4B09-BC83-FF5F5DF8EDE0}" destId="{A95B2A52-B443-4D10-A33D-A4630F420BFB}" srcOrd="0" destOrd="0" presId="urn:microsoft.com/office/officeart/2005/8/layout/vList5"/>
    <dgm:cxn modelId="{3A6ECDE1-5418-4B6C-A779-E3138B00F838}" type="presParOf" srcId="{A95B2A52-B443-4D10-A33D-A4630F420BFB}" destId="{8619C957-9A3B-422A-8043-B5214B0A9B59}" srcOrd="0" destOrd="0" presId="urn:microsoft.com/office/officeart/2005/8/layout/vList5"/>
    <dgm:cxn modelId="{B68EA38C-9232-4418-A609-4F84DD711223}" type="presParOf" srcId="{8619C957-9A3B-422A-8043-B5214B0A9B59}" destId="{97AD4299-E47F-4AD6-BFC0-55AAF62DFDB8}" srcOrd="0" destOrd="0" presId="urn:microsoft.com/office/officeart/2005/8/layout/vList5"/>
    <dgm:cxn modelId="{60E92D86-7016-40BC-8CDF-64A038571DBE}" type="presParOf" srcId="{8619C957-9A3B-422A-8043-B5214B0A9B59}" destId="{A840C3F1-223B-4DBF-9D2D-6CB5D20D55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49C3F6A-157F-4B09-BC83-FF5F5DF8EDE0}"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4CE51D-D26A-4186-A8AB-A484F64B6295}">
      <dgm:prSet/>
      <dgm:spPr/>
      <dgm:t>
        <a:bodyPr/>
        <a:lstStyle/>
        <a:p>
          <a:pPr rtl="0"/>
          <a:r>
            <a:rPr lang="en-US" dirty="0"/>
            <a:t>Outgoing mail</a:t>
          </a:r>
        </a:p>
      </dgm:t>
    </dgm:pt>
    <dgm:pt modelId="{0024F0EE-076B-45FC-AE62-89376C9D28C2}" type="parTrans" cxnId="{86D85EC5-B627-4AC0-A492-51D9E18FF13D}">
      <dgm:prSet/>
      <dgm:spPr/>
      <dgm:t>
        <a:bodyPr/>
        <a:lstStyle/>
        <a:p>
          <a:endParaRPr lang="en-US"/>
        </a:p>
      </dgm:t>
    </dgm:pt>
    <dgm:pt modelId="{1FB849FD-27E1-499B-9DFD-912F1E27F5EE}" type="sibTrans" cxnId="{86D85EC5-B627-4AC0-A492-51D9E18FF13D}">
      <dgm:prSet/>
      <dgm:spPr/>
      <dgm:t>
        <a:bodyPr/>
        <a:lstStyle/>
        <a:p>
          <a:endParaRPr lang="en-US"/>
        </a:p>
      </dgm:t>
    </dgm:pt>
    <dgm:pt modelId="{25E4CFC6-FBD4-42A0-86FA-DDB4967E204D}">
      <dgm:prSet/>
      <dgm:spPr/>
      <dgm:t>
        <a:bodyPr/>
        <a:lstStyle/>
        <a:p>
          <a:pPr rtl="0"/>
          <a:r>
            <a:rPr lang="en-US" dirty="0"/>
            <a:t>Bill payments</a:t>
          </a:r>
        </a:p>
      </dgm:t>
    </dgm:pt>
    <dgm:pt modelId="{9A5D3F27-FDBB-4958-AED2-24AB038F9FFB}" type="parTrans" cxnId="{5F79B0CD-70C0-4171-B431-50950CC0DDA7}">
      <dgm:prSet/>
      <dgm:spPr/>
      <dgm:t>
        <a:bodyPr/>
        <a:lstStyle/>
        <a:p>
          <a:endParaRPr lang="en-US"/>
        </a:p>
      </dgm:t>
    </dgm:pt>
    <dgm:pt modelId="{3A7F8474-617E-414A-B765-BA8429D87C37}" type="sibTrans" cxnId="{5F79B0CD-70C0-4171-B431-50950CC0DDA7}">
      <dgm:prSet/>
      <dgm:spPr/>
      <dgm:t>
        <a:bodyPr/>
        <a:lstStyle/>
        <a:p>
          <a:endParaRPr lang="en-US"/>
        </a:p>
      </dgm:t>
    </dgm:pt>
    <dgm:pt modelId="{B4BD69E1-7581-4533-8B36-26195AA20CBC}">
      <dgm:prSet/>
      <dgm:spPr/>
      <dgm:t>
        <a:bodyPr/>
        <a:lstStyle/>
        <a:p>
          <a:pPr rtl="0"/>
          <a:r>
            <a:rPr lang="en-US" dirty="0"/>
            <a:t>Checks in envelopes</a:t>
          </a:r>
        </a:p>
      </dgm:t>
    </dgm:pt>
    <dgm:pt modelId="{9BB9DB7A-0B18-4495-8BCD-323145AD3F14}" type="parTrans" cxnId="{930BA5A8-CB2A-4656-8AC6-A6117D15F406}">
      <dgm:prSet/>
      <dgm:spPr/>
      <dgm:t>
        <a:bodyPr/>
        <a:lstStyle/>
        <a:p>
          <a:endParaRPr lang="en-US"/>
        </a:p>
      </dgm:t>
    </dgm:pt>
    <dgm:pt modelId="{8AEC3EBC-784A-48E2-9DF3-CA951C6CDC48}" type="sibTrans" cxnId="{930BA5A8-CB2A-4656-8AC6-A6117D15F406}">
      <dgm:prSet/>
      <dgm:spPr/>
      <dgm:t>
        <a:bodyPr/>
        <a:lstStyle/>
        <a:p>
          <a:endParaRPr lang="en-US"/>
        </a:p>
      </dgm:t>
    </dgm:pt>
    <dgm:pt modelId="{090E2D44-689C-45ED-A973-F2A8E6FF49D2}">
      <dgm:prSet/>
      <dgm:spPr/>
      <dgm:t>
        <a:bodyPr/>
        <a:lstStyle/>
        <a:p>
          <a:pPr rtl="0"/>
          <a:r>
            <a:rPr lang="en-US" dirty="0"/>
            <a:t>Red flag on mailbox</a:t>
          </a:r>
        </a:p>
      </dgm:t>
    </dgm:pt>
    <dgm:pt modelId="{DC6AC519-4D89-4DBB-A1C4-8D98EAAC23F6}" type="parTrans" cxnId="{2B8642A9-E03D-4B63-A170-6498D4C57E3D}">
      <dgm:prSet/>
      <dgm:spPr/>
      <dgm:t>
        <a:bodyPr/>
        <a:lstStyle/>
        <a:p>
          <a:endParaRPr lang="en-US"/>
        </a:p>
      </dgm:t>
    </dgm:pt>
    <dgm:pt modelId="{B3F6CE1B-C3C9-4D75-BDAD-609A32CA6214}" type="sibTrans" cxnId="{2B8642A9-E03D-4B63-A170-6498D4C57E3D}">
      <dgm:prSet/>
      <dgm:spPr/>
      <dgm:t>
        <a:bodyPr/>
        <a:lstStyle/>
        <a:p>
          <a:endParaRPr lang="en-US"/>
        </a:p>
      </dgm:t>
    </dgm:pt>
    <dgm:pt modelId="{A95B2A52-B443-4D10-A33D-A4630F420BFB}" type="pres">
      <dgm:prSet presAssocID="{F49C3F6A-157F-4B09-BC83-FF5F5DF8EDE0}" presName="Name0" presStyleCnt="0">
        <dgm:presLayoutVars>
          <dgm:dir/>
          <dgm:animLvl val="lvl"/>
          <dgm:resizeHandles val="exact"/>
        </dgm:presLayoutVars>
      </dgm:prSet>
      <dgm:spPr/>
      <dgm:t>
        <a:bodyPr/>
        <a:lstStyle/>
        <a:p>
          <a:endParaRPr lang="en-US"/>
        </a:p>
      </dgm:t>
    </dgm:pt>
    <dgm:pt modelId="{8619C957-9A3B-422A-8043-B5214B0A9B59}" type="pres">
      <dgm:prSet presAssocID="{634CE51D-D26A-4186-A8AB-A484F64B6295}" presName="linNode" presStyleCnt="0"/>
      <dgm:spPr/>
    </dgm:pt>
    <dgm:pt modelId="{97AD4299-E47F-4AD6-BFC0-55AAF62DFDB8}" type="pres">
      <dgm:prSet presAssocID="{634CE51D-D26A-4186-A8AB-A484F64B6295}" presName="parentText" presStyleLbl="node1" presStyleIdx="0" presStyleCnt="1">
        <dgm:presLayoutVars>
          <dgm:chMax val="1"/>
          <dgm:bulletEnabled val="1"/>
        </dgm:presLayoutVars>
      </dgm:prSet>
      <dgm:spPr/>
      <dgm:t>
        <a:bodyPr/>
        <a:lstStyle/>
        <a:p>
          <a:endParaRPr lang="en-US"/>
        </a:p>
      </dgm:t>
    </dgm:pt>
    <dgm:pt modelId="{A840C3F1-223B-4DBF-9D2D-6CB5D20D5589}" type="pres">
      <dgm:prSet presAssocID="{634CE51D-D26A-4186-A8AB-A484F64B6295}" presName="descendantText" presStyleLbl="alignAccFollowNode1" presStyleIdx="0" presStyleCnt="1">
        <dgm:presLayoutVars>
          <dgm:bulletEnabled val="1"/>
        </dgm:presLayoutVars>
      </dgm:prSet>
      <dgm:spPr/>
      <dgm:t>
        <a:bodyPr/>
        <a:lstStyle/>
        <a:p>
          <a:endParaRPr lang="en-US"/>
        </a:p>
      </dgm:t>
    </dgm:pt>
  </dgm:ptLst>
  <dgm:cxnLst>
    <dgm:cxn modelId="{930BA5A8-CB2A-4656-8AC6-A6117D15F406}" srcId="{634CE51D-D26A-4186-A8AB-A484F64B6295}" destId="{B4BD69E1-7581-4533-8B36-26195AA20CBC}" srcOrd="1" destOrd="0" parTransId="{9BB9DB7A-0B18-4495-8BCD-323145AD3F14}" sibTransId="{8AEC3EBC-784A-48E2-9DF3-CA951C6CDC48}"/>
    <dgm:cxn modelId="{86D85EC5-B627-4AC0-A492-51D9E18FF13D}" srcId="{F49C3F6A-157F-4B09-BC83-FF5F5DF8EDE0}" destId="{634CE51D-D26A-4186-A8AB-A484F64B6295}" srcOrd="0" destOrd="0" parTransId="{0024F0EE-076B-45FC-AE62-89376C9D28C2}" sibTransId="{1FB849FD-27E1-499B-9DFD-912F1E27F5EE}"/>
    <dgm:cxn modelId="{8A923C2D-7DC3-45A5-9083-47A1B0A2ECBD}" type="presOf" srcId="{634CE51D-D26A-4186-A8AB-A484F64B6295}" destId="{97AD4299-E47F-4AD6-BFC0-55AAF62DFDB8}" srcOrd="0" destOrd="0" presId="urn:microsoft.com/office/officeart/2005/8/layout/vList5"/>
    <dgm:cxn modelId="{91793267-5BB1-412E-A866-3FD058E9A381}" type="presOf" srcId="{F49C3F6A-157F-4B09-BC83-FF5F5DF8EDE0}" destId="{A95B2A52-B443-4D10-A33D-A4630F420BFB}" srcOrd="0" destOrd="0" presId="urn:microsoft.com/office/officeart/2005/8/layout/vList5"/>
    <dgm:cxn modelId="{DD0420C9-ECE8-470F-ABA6-FC2D422669EB}" type="presOf" srcId="{B4BD69E1-7581-4533-8B36-26195AA20CBC}" destId="{A840C3F1-223B-4DBF-9D2D-6CB5D20D5589}" srcOrd="0" destOrd="1" presId="urn:microsoft.com/office/officeart/2005/8/layout/vList5"/>
    <dgm:cxn modelId="{5F79B0CD-70C0-4171-B431-50950CC0DDA7}" srcId="{634CE51D-D26A-4186-A8AB-A484F64B6295}" destId="{25E4CFC6-FBD4-42A0-86FA-DDB4967E204D}" srcOrd="0" destOrd="0" parTransId="{9A5D3F27-FDBB-4958-AED2-24AB038F9FFB}" sibTransId="{3A7F8474-617E-414A-B765-BA8429D87C37}"/>
    <dgm:cxn modelId="{5D99E418-E29B-4BA5-A6DA-3F7B847B448B}" type="presOf" srcId="{090E2D44-689C-45ED-A973-F2A8E6FF49D2}" destId="{A840C3F1-223B-4DBF-9D2D-6CB5D20D5589}" srcOrd="0" destOrd="2" presId="urn:microsoft.com/office/officeart/2005/8/layout/vList5"/>
    <dgm:cxn modelId="{61E3C142-10BA-40F9-B4AE-5A2FC6822C1B}" type="presOf" srcId="{25E4CFC6-FBD4-42A0-86FA-DDB4967E204D}" destId="{A840C3F1-223B-4DBF-9D2D-6CB5D20D5589}" srcOrd="0" destOrd="0" presId="urn:microsoft.com/office/officeart/2005/8/layout/vList5"/>
    <dgm:cxn modelId="{2B8642A9-E03D-4B63-A170-6498D4C57E3D}" srcId="{634CE51D-D26A-4186-A8AB-A484F64B6295}" destId="{090E2D44-689C-45ED-A973-F2A8E6FF49D2}" srcOrd="2" destOrd="0" parTransId="{DC6AC519-4D89-4DBB-A1C4-8D98EAAC23F6}" sibTransId="{B3F6CE1B-C3C9-4D75-BDAD-609A32CA6214}"/>
    <dgm:cxn modelId="{F96FE706-8DA7-4F6A-80A7-A555D42C3D30}" type="presParOf" srcId="{A95B2A52-B443-4D10-A33D-A4630F420BFB}" destId="{8619C957-9A3B-422A-8043-B5214B0A9B59}" srcOrd="0" destOrd="0" presId="urn:microsoft.com/office/officeart/2005/8/layout/vList5"/>
    <dgm:cxn modelId="{6D509302-CEFD-4FAE-A9B0-4BC9837157A5}" type="presParOf" srcId="{8619C957-9A3B-422A-8043-B5214B0A9B59}" destId="{97AD4299-E47F-4AD6-BFC0-55AAF62DFDB8}" srcOrd="0" destOrd="0" presId="urn:microsoft.com/office/officeart/2005/8/layout/vList5"/>
    <dgm:cxn modelId="{8BFC0354-FE99-44F3-A2C7-AFE8924D7E46}" type="presParOf" srcId="{8619C957-9A3B-422A-8043-B5214B0A9B59}" destId="{A840C3F1-223B-4DBF-9D2D-6CB5D20D55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16C04A-FD11-4F07-86F5-67C572D48C59}"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n-US"/>
        </a:p>
      </dgm:t>
    </dgm:pt>
    <dgm:pt modelId="{E36BCD76-E869-48BE-BB04-07AACB44C89B}">
      <dgm:prSet/>
      <dgm:spPr/>
      <dgm:t>
        <a:bodyPr/>
        <a:lstStyle/>
        <a:p>
          <a:pPr rtl="0"/>
          <a:r>
            <a:rPr lang="en-US" dirty="0"/>
            <a:t>Counterfeit Check Scam</a:t>
          </a:r>
        </a:p>
      </dgm:t>
    </dgm:pt>
    <dgm:pt modelId="{724941FA-749F-4C98-9B35-E61F02609565}" type="parTrans" cxnId="{34A01118-933D-48FA-9C86-8765D055C44D}">
      <dgm:prSet/>
      <dgm:spPr/>
      <dgm:t>
        <a:bodyPr/>
        <a:lstStyle/>
        <a:p>
          <a:endParaRPr lang="en-US"/>
        </a:p>
      </dgm:t>
    </dgm:pt>
    <dgm:pt modelId="{39242181-0C25-41F2-A54F-E85D9964A08B}" type="sibTrans" cxnId="{34A01118-933D-48FA-9C86-8765D055C44D}">
      <dgm:prSet/>
      <dgm:spPr/>
      <dgm:t>
        <a:bodyPr/>
        <a:lstStyle/>
        <a:p>
          <a:endParaRPr lang="en-US"/>
        </a:p>
      </dgm:t>
    </dgm:pt>
    <dgm:pt modelId="{4BAEAC53-C56C-4169-B282-495CB50D3C58}">
      <dgm:prSet/>
      <dgm:spPr/>
      <dgm:t>
        <a:bodyPr/>
        <a:lstStyle/>
        <a:p>
          <a:pPr rtl="0"/>
          <a:r>
            <a:rPr lang="en-US" dirty="0"/>
            <a:t>Charity Fraud</a:t>
          </a:r>
        </a:p>
      </dgm:t>
    </dgm:pt>
    <dgm:pt modelId="{49E388D8-7E28-48DC-97FA-D1723DAA2147}" type="parTrans" cxnId="{77684147-D264-4EF8-8A89-58C073667FCB}">
      <dgm:prSet/>
      <dgm:spPr/>
      <dgm:t>
        <a:bodyPr/>
        <a:lstStyle/>
        <a:p>
          <a:endParaRPr lang="en-US"/>
        </a:p>
      </dgm:t>
    </dgm:pt>
    <dgm:pt modelId="{77E9C333-7AEB-4690-A8C6-5E36424297CF}" type="sibTrans" cxnId="{77684147-D264-4EF8-8A89-58C073667FCB}">
      <dgm:prSet/>
      <dgm:spPr/>
      <dgm:t>
        <a:bodyPr/>
        <a:lstStyle/>
        <a:p>
          <a:endParaRPr lang="en-US"/>
        </a:p>
      </dgm:t>
    </dgm:pt>
    <dgm:pt modelId="{065C64F5-142C-4015-83E2-F1F16785EB33}">
      <dgm:prSet/>
      <dgm:spPr/>
      <dgm:t>
        <a:bodyPr/>
        <a:lstStyle/>
        <a:p>
          <a:pPr rtl="0"/>
          <a:r>
            <a:rPr lang="en-US" dirty="0"/>
            <a:t>Phishing Scams</a:t>
          </a:r>
        </a:p>
      </dgm:t>
    </dgm:pt>
    <dgm:pt modelId="{D2D1DB99-0150-41D6-AC16-139699AD7534}" type="parTrans" cxnId="{78109F7C-B7F9-447F-A094-60C24805F983}">
      <dgm:prSet/>
      <dgm:spPr/>
      <dgm:t>
        <a:bodyPr/>
        <a:lstStyle/>
        <a:p>
          <a:endParaRPr lang="en-US"/>
        </a:p>
      </dgm:t>
    </dgm:pt>
    <dgm:pt modelId="{239196A9-07E8-4B5A-B992-F6F703C5CA21}" type="sibTrans" cxnId="{78109F7C-B7F9-447F-A094-60C24805F983}">
      <dgm:prSet/>
      <dgm:spPr/>
      <dgm:t>
        <a:bodyPr/>
        <a:lstStyle/>
        <a:p>
          <a:endParaRPr lang="en-US"/>
        </a:p>
      </dgm:t>
    </dgm:pt>
    <dgm:pt modelId="{B9476281-E957-4712-9E7E-D36ECFBEA36D}">
      <dgm:prSet/>
      <dgm:spPr/>
      <dgm:t>
        <a:bodyPr/>
        <a:lstStyle/>
        <a:p>
          <a:pPr rtl="0"/>
          <a:r>
            <a:rPr lang="en-US" dirty="0"/>
            <a:t>Government Imposter Scam</a:t>
          </a:r>
        </a:p>
      </dgm:t>
    </dgm:pt>
    <dgm:pt modelId="{9AE0D8F4-8917-4608-811E-68934B174245}" type="parTrans" cxnId="{9D2A8D03-BC67-4FEF-B504-3C5AC6D85A21}">
      <dgm:prSet/>
      <dgm:spPr/>
      <dgm:t>
        <a:bodyPr/>
        <a:lstStyle/>
        <a:p>
          <a:endParaRPr lang="en-US"/>
        </a:p>
      </dgm:t>
    </dgm:pt>
    <dgm:pt modelId="{84DE0759-72D7-4AF7-94AF-CBE42966F166}" type="sibTrans" cxnId="{9D2A8D03-BC67-4FEF-B504-3C5AC6D85A21}">
      <dgm:prSet/>
      <dgm:spPr/>
      <dgm:t>
        <a:bodyPr/>
        <a:lstStyle/>
        <a:p>
          <a:endParaRPr lang="en-US"/>
        </a:p>
      </dgm:t>
    </dgm:pt>
    <dgm:pt modelId="{25AB3410-0342-4CC4-A53E-1BA105473194}">
      <dgm:prSet/>
      <dgm:spPr/>
      <dgm:t>
        <a:bodyPr/>
        <a:lstStyle/>
        <a:p>
          <a:pPr rtl="0"/>
          <a:r>
            <a:rPr lang="en-US" dirty="0"/>
            <a:t>Sweepstakes, Lottery and Prize Scams</a:t>
          </a:r>
        </a:p>
      </dgm:t>
    </dgm:pt>
    <dgm:pt modelId="{9DA5DF71-E1DB-4136-9643-6AB94590372B}" type="parTrans" cxnId="{7146B596-6361-45BD-BB80-08A611CFD7AD}">
      <dgm:prSet/>
      <dgm:spPr/>
      <dgm:t>
        <a:bodyPr/>
        <a:lstStyle/>
        <a:p>
          <a:endParaRPr lang="en-US"/>
        </a:p>
      </dgm:t>
    </dgm:pt>
    <dgm:pt modelId="{83BB4C04-9E07-4762-A0E0-B6833FF7BA63}" type="sibTrans" cxnId="{7146B596-6361-45BD-BB80-08A611CFD7AD}">
      <dgm:prSet/>
      <dgm:spPr/>
      <dgm:t>
        <a:bodyPr/>
        <a:lstStyle/>
        <a:p>
          <a:endParaRPr lang="en-US"/>
        </a:p>
      </dgm:t>
    </dgm:pt>
    <dgm:pt modelId="{3AB514BC-1A1C-4E97-A279-632B41517097}">
      <dgm:prSet/>
      <dgm:spPr/>
      <dgm:t>
        <a:bodyPr/>
        <a:lstStyle/>
        <a:p>
          <a:pPr rtl="0"/>
          <a:r>
            <a:rPr lang="en-US" dirty="0"/>
            <a:t>Family Emergency Scam</a:t>
          </a:r>
        </a:p>
      </dgm:t>
    </dgm:pt>
    <dgm:pt modelId="{2618B963-DC58-4B7C-94FB-A2D696511C42}" type="parTrans" cxnId="{BD2EC9BB-497B-40AF-AAEA-5EC11E604E13}">
      <dgm:prSet/>
      <dgm:spPr/>
      <dgm:t>
        <a:bodyPr/>
        <a:lstStyle/>
        <a:p>
          <a:endParaRPr lang="en-US"/>
        </a:p>
      </dgm:t>
    </dgm:pt>
    <dgm:pt modelId="{71FEFBC5-90DA-4D10-9322-8E83941B26BA}" type="sibTrans" cxnId="{BD2EC9BB-497B-40AF-AAEA-5EC11E604E13}">
      <dgm:prSet/>
      <dgm:spPr/>
      <dgm:t>
        <a:bodyPr/>
        <a:lstStyle/>
        <a:p>
          <a:endParaRPr lang="en-US"/>
        </a:p>
      </dgm:t>
    </dgm:pt>
    <dgm:pt modelId="{943E5642-2FCB-48CB-9A53-ED5170EE4B48}">
      <dgm:prSet/>
      <dgm:spPr/>
      <dgm:t>
        <a:bodyPr/>
        <a:lstStyle/>
        <a:p>
          <a:pPr rtl="0"/>
          <a:r>
            <a:rPr lang="en-US" dirty="0"/>
            <a:t>Online Dating Scams</a:t>
          </a:r>
        </a:p>
      </dgm:t>
    </dgm:pt>
    <dgm:pt modelId="{EB6EB200-870A-4D28-8402-049DAA12081E}" type="parTrans" cxnId="{56D77BC3-C001-425E-964D-F594AC166A6C}">
      <dgm:prSet/>
      <dgm:spPr/>
      <dgm:t>
        <a:bodyPr/>
        <a:lstStyle/>
        <a:p>
          <a:endParaRPr lang="en-US"/>
        </a:p>
      </dgm:t>
    </dgm:pt>
    <dgm:pt modelId="{2E5FB21D-3CA6-459A-AB9F-3389A1768431}" type="sibTrans" cxnId="{56D77BC3-C001-425E-964D-F594AC166A6C}">
      <dgm:prSet/>
      <dgm:spPr/>
      <dgm:t>
        <a:bodyPr/>
        <a:lstStyle/>
        <a:p>
          <a:endParaRPr lang="en-US"/>
        </a:p>
      </dgm:t>
    </dgm:pt>
    <dgm:pt modelId="{8CC26394-655D-41F9-87E2-95B677339394}">
      <dgm:prSet/>
      <dgm:spPr/>
      <dgm:t>
        <a:bodyPr/>
        <a:lstStyle/>
        <a:p>
          <a:pPr rtl="0"/>
          <a:r>
            <a:rPr lang="en-US" dirty="0">
              <a:solidFill>
                <a:schemeClr val="bg1"/>
              </a:solidFill>
            </a:rPr>
            <a:t>Employment  Scams</a:t>
          </a:r>
        </a:p>
      </dgm:t>
    </dgm:pt>
    <dgm:pt modelId="{5A92A95A-1F31-423D-BB1E-D8C596DD1E6A}" type="parTrans" cxnId="{BADBAF10-9AB5-4BEA-918B-46CCC82D823E}">
      <dgm:prSet/>
      <dgm:spPr/>
      <dgm:t>
        <a:bodyPr/>
        <a:lstStyle/>
        <a:p>
          <a:endParaRPr lang="en-US"/>
        </a:p>
      </dgm:t>
    </dgm:pt>
    <dgm:pt modelId="{8F0EEA4E-9928-4CC3-8E18-9A8AE3E55463}" type="sibTrans" cxnId="{BADBAF10-9AB5-4BEA-918B-46CCC82D823E}">
      <dgm:prSet/>
      <dgm:spPr/>
      <dgm:t>
        <a:bodyPr/>
        <a:lstStyle/>
        <a:p>
          <a:endParaRPr lang="en-US"/>
        </a:p>
      </dgm:t>
    </dgm:pt>
    <dgm:pt modelId="{05C1FD9E-7369-485C-BF3B-ED09CD8352A5}">
      <dgm:prSet/>
      <dgm:spPr/>
      <dgm:t>
        <a:bodyPr/>
        <a:lstStyle/>
        <a:p>
          <a:pPr rtl="0"/>
          <a:r>
            <a:rPr lang="en-US" dirty="0"/>
            <a:t>Tech Support Scam</a:t>
          </a:r>
        </a:p>
      </dgm:t>
    </dgm:pt>
    <dgm:pt modelId="{D8B624CA-9107-4BCE-B6B6-C91BC878EDF5}" type="sibTrans" cxnId="{A85913E4-9B10-41B9-95B5-8D3FB6AF3197}">
      <dgm:prSet/>
      <dgm:spPr/>
      <dgm:t>
        <a:bodyPr/>
        <a:lstStyle/>
        <a:p>
          <a:endParaRPr lang="en-US"/>
        </a:p>
      </dgm:t>
    </dgm:pt>
    <dgm:pt modelId="{267D0D86-540A-4676-8DCD-F0AA8B36B84B}" type="parTrans" cxnId="{A85913E4-9B10-41B9-95B5-8D3FB6AF3197}">
      <dgm:prSet/>
      <dgm:spPr/>
      <dgm:t>
        <a:bodyPr/>
        <a:lstStyle/>
        <a:p>
          <a:endParaRPr lang="en-US"/>
        </a:p>
      </dgm:t>
    </dgm:pt>
    <dgm:pt modelId="{B3219753-8FE0-4F42-A700-3D8A91DE1FA5}">
      <dgm:prSet/>
      <dgm:spPr/>
      <dgm:t>
        <a:bodyPr/>
        <a:lstStyle/>
        <a:p>
          <a:pPr rtl="0"/>
          <a:r>
            <a:rPr lang="en-US" dirty="0"/>
            <a:t>Online Purchase and Internet Auction Fraud</a:t>
          </a:r>
        </a:p>
      </dgm:t>
    </dgm:pt>
    <dgm:pt modelId="{02B92F37-EFDE-4B0F-AE17-31A47353F8E9}" type="sibTrans" cxnId="{1AD0F4F0-B05F-4ADD-8042-3580C1419740}">
      <dgm:prSet/>
      <dgm:spPr/>
      <dgm:t>
        <a:bodyPr/>
        <a:lstStyle/>
        <a:p>
          <a:endParaRPr lang="en-US"/>
        </a:p>
      </dgm:t>
    </dgm:pt>
    <dgm:pt modelId="{9C6BAD3D-D8F6-4BD8-89CD-A5AD7C083566}" type="parTrans" cxnId="{1AD0F4F0-B05F-4ADD-8042-3580C1419740}">
      <dgm:prSet/>
      <dgm:spPr/>
      <dgm:t>
        <a:bodyPr/>
        <a:lstStyle/>
        <a:p>
          <a:endParaRPr lang="en-US"/>
        </a:p>
      </dgm:t>
    </dgm:pt>
    <dgm:pt modelId="{22A4B0EA-CD0E-4D08-A28D-A5BC1D3278B4}" type="pres">
      <dgm:prSet presAssocID="{D316C04A-FD11-4F07-86F5-67C572D48C59}" presName="linear" presStyleCnt="0">
        <dgm:presLayoutVars>
          <dgm:animLvl val="lvl"/>
          <dgm:resizeHandles val="exact"/>
        </dgm:presLayoutVars>
      </dgm:prSet>
      <dgm:spPr/>
      <dgm:t>
        <a:bodyPr/>
        <a:lstStyle/>
        <a:p>
          <a:endParaRPr lang="en-US"/>
        </a:p>
      </dgm:t>
    </dgm:pt>
    <dgm:pt modelId="{56B26463-E459-4919-BC37-8081EE604FE0}" type="pres">
      <dgm:prSet presAssocID="{E36BCD76-E869-48BE-BB04-07AACB44C89B}" presName="parentText" presStyleLbl="node1" presStyleIdx="0" presStyleCnt="10" custLinFactY="73421" custLinFactNeighborY="100000">
        <dgm:presLayoutVars>
          <dgm:chMax val="0"/>
          <dgm:bulletEnabled val="1"/>
        </dgm:presLayoutVars>
      </dgm:prSet>
      <dgm:spPr/>
      <dgm:t>
        <a:bodyPr/>
        <a:lstStyle/>
        <a:p>
          <a:endParaRPr lang="en-US"/>
        </a:p>
      </dgm:t>
    </dgm:pt>
    <dgm:pt modelId="{AECDFE96-DAB7-4B7F-915C-8FC2D2CC65C4}" type="pres">
      <dgm:prSet presAssocID="{39242181-0C25-41F2-A54F-E85D9964A08B}" presName="spacer" presStyleCnt="0"/>
      <dgm:spPr/>
    </dgm:pt>
    <dgm:pt modelId="{0585E4F6-AC09-4D0C-92AE-54F04F6EBE21}" type="pres">
      <dgm:prSet presAssocID="{4BAEAC53-C56C-4169-B282-495CB50D3C58}" presName="parentText" presStyleLbl="node1" presStyleIdx="1" presStyleCnt="10" custLinFactY="72608" custLinFactNeighborY="100000">
        <dgm:presLayoutVars>
          <dgm:chMax val="0"/>
          <dgm:bulletEnabled val="1"/>
        </dgm:presLayoutVars>
      </dgm:prSet>
      <dgm:spPr/>
      <dgm:t>
        <a:bodyPr/>
        <a:lstStyle/>
        <a:p>
          <a:endParaRPr lang="en-US"/>
        </a:p>
      </dgm:t>
    </dgm:pt>
    <dgm:pt modelId="{822B09BE-B53B-4E62-8B83-A7C4F3276430}" type="pres">
      <dgm:prSet presAssocID="{77E9C333-7AEB-4690-A8C6-5E36424297CF}" presName="spacer" presStyleCnt="0"/>
      <dgm:spPr/>
    </dgm:pt>
    <dgm:pt modelId="{BB8C476C-EFD5-4A20-B9D3-F5D82327CF74}" type="pres">
      <dgm:prSet presAssocID="{B3219753-8FE0-4F42-A700-3D8A91DE1FA5}" presName="parentText" presStyleLbl="node1" presStyleIdx="2" presStyleCnt="10" custLinFactY="71795" custLinFactNeighborY="100000">
        <dgm:presLayoutVars>
          <dgm:chMax val="0"/>
          <dgm:bulletEnabled val="1"/>
        </dgm:presLayoutVars>
      </dgm:prSet>
      <dgm:spPr/>
      <dgm:t>
        <a:bodyPr/>
        <a:lstStyle/>
        <a:p>
          <a:endParaRPr lang="en-US"/>
        </a:p>
      </dgm:t>
    </dgm:pt>
    <dgm:pt modelId="{FC8FA1FB-3966-402A-8F1E-9714FB811976}" type="pres">
      <dgm:prSet presAssocID="{02B92F37-EFDE-4B0F-AE17-31A47353F8E9}" presName="spacer" presStyleCnt="0"/>
      <dgm:spPr/>
    </dgm:pt>
    <dgm:pt modelId="{93FEA835-904D-4668-8258-D6D8C9EC63BC}" type="pres">
      <dgm:prSet presAssocID="{065C64F5-142C-4015-83E2-F1F16785EB33}" presName="parentText" presStyleLbl="node1" presStyleIdx="3" presStyleCnt="10" custLinFactY="70982" custLinFactNeighborY="100000">
        <dgm:presLayoutVars>
          <dgm:chMax val="0"/>
          <dgm:bulletEnabled val="1"/>
        </dgm:presLayoutVars>
      </dgm:prSet>
      <dgm:spPr/>
      <dgm:t>
        <a:bodyPr/>
        <a:lstStyle/>
        <a:p>
          <a:endParaRPr lang="en-US"/>
        </a:p>
      </dgm:t>
    </dgm:pt>
    <dgm:pt modelId="{3211E3B7-884B-4A6C-A8BB-D2AC0CA63F33}" type="pres">
      <dgm:prSet presAssocID="{239196A9-07E8-4B5A-B992-F6F703C5CA21}" presName="spacer" presStyleCnt="0"/>
      <dgm:spPr/>
    </dgm:pt>
    <dgm:pt modelId="{A00CF1E6-87D6-445B-9DB7-6BA4D5FCE76F}" type="pres">
      <dgm:prSet presAssocID="{B9476281-E957-4712-9E7E-D36ECFBEA36D}" presName="parentText" presStyleLbl="node1" presStyleIdx="4" presStyleCnt="10" custLinFactY="70169" custLinFactNeighborY="100000">
        <dgm:presLayoutVars>
          <dgm:chMax val="0"/>
          <dgm:bulletEnabled val="1"/>
        </dgm:presLayoutVars>
      </dgm:prSet>
      <dgm:spPr/>
      <dgm:t>
        <a:bodyPr/>
        <a:lstStyle/>
        <a:p>
          <a:endParaRPr lang="en-US"/>
        </a:p>
      </dgm:t>
    </dgm:pt>
    <dgm:pt modelId="{59B226D9-D75E-4A8A-A7E2-53D00414DF8D}" type="pres">
      <dgm:prSet presAssocID="{84DE0759-72D7-4AF7-94AF-CBE42966F166}" presName="spacer" presStyleCnt="0"/>
      <dgm:spPr/>
    </dgm:pt>
    <dgm:pt modelId="{D9327813-07E7-494F-9887-4FAC4C004E02}" type="pres">
      <dgm:prSet presAssocID="{05C1FD9E-7369-485C-BF3B-ED09CD8352A5}" presName="parentText" presStyleLbl="node1" presStyleIdx="5" presStyleCnt="10" custLinFactY="67249" custLinFactNeighborY="100000">
        <dgm:presLayoutVars>
          <dgm:chMax val="0"/>
          <dgm:bulletEnabled val="1"/>
        </dgm:presLayoutVars>
      </dgm:prSet>
      <dgm:spPr/>
      <dgm:t>
        <a:bodyPr/>
        <a:lstStyle/>
        <a:p>
          <a:endParaRPr lang="en-US"/>
        </a:p>
      </dgm:t>
    </dgm:pt>
    <dgm:pt modelId="{1F21FF22-9653-4913-A197-90F56918F33F}" type="pres">
      <dgm:prSet presAssocID="{D8B624CA-9107-4BCE-B6B6-C91BC878EDF5}" presName="spacer" presStyleCnt="0"/>
      <dgm:spPr/>
    </dgm:pt>
    <dgm:pt modelId="{E4F09985-4B17-43EB-B141-0D036ADC298F}" type="pres">
      <dgm:prSet presAssocID="{25AB3410-0342-4CC4-A53E-1BA105473194}" presName="parentText" presStyleLbl="node1" presStyleIdx="6" presStyleCnt="10" custLinFactY="68543" custLinFactNeighborY="100000">
        <dgm:presLayoutVars>
          <dgm:chMax val="0"/>
          <dgm:bulletEnabled val="1"/>
        </dgm:presLayoutVars>
      </dgm:prSet>
      <dgm:spPr/>
      <dgm:t>
        <a:bodyPr/>
        <a:lstStyle/>
        <a:p>
          <a:endParaRPr lang="en-US"/>
        </a:p>
      </dgm:t>
    </dgm:pt>
    <dgm:pt modelId="{89B7150A-DDF7-4C61-99D0-8C70B314B618}" type="pres">
      <dgm:prSet presAssocID="{83BB4C04-9E07-4762-A0E0-B6833FF7BA63}" presName="spacer" presStyleCnt="0"/>
      <dgm:spPr/>
    </dgm:pt>
    <dgm:pt modelId="{C2E8636B-09C5-43D5-99AF-8097139772B1}" type="pres">
      <dgm:prSet presAssocID="{3AB514BC-1A1C-4E97-A279-632B41517097}" presName="parentText" presStyleLbl="node1" presStyleIdx="7" presStyleCnt="10" custLinFactY="67730" custLinFactNeighborY="100000">
        <dgm:presLayoutVars>
          <dgm:chMax val="0"/>
          <dgm:bulletEnabled val="1"/>
        </dgm:presLayoutVars>
      </dgm:prSet>
      <dgm:spPr/>
      <dgm:t>
        <a:bodyPr/>
        <a:lstStyle/>
        <a:p>
          <a:endParaRPr lang="en-US"/>
        </a:p>
      </dgm:t>
    </dgm:pt>
    <dgm:pt modelId="{CBCE98BD-78A5-4BC5-BC6D-A3CB6EC61218}" type="pres">
      <dgm:prSet presAssocID="{71FEFBC5-90DA-4D10-9322-8E83941B26BA}" presName="spacer" presStyleCnt="0"/>
      <dgm:spPr/>
    </dgm:pt>
    <dgm:pt modelId="{223CA62C-14B5-4B27-B041-09B0B0360C50}" type="pres">
      <dgm:prSet presAssocID="{943E5642-2FCB-48CB-9A53-ED5170EE4B48}" presName="parentText" presStyleLbl="node1" presStyleIdx="8" presStyleCnt="10" custLinFactY="66917" custLinFactNeighborY="100000">
        <dgm:presLayoutVars>
          <dgm:chMax val="0"/>
          <dgm:bulletEnabled val="1"/>
        </dgm:presLayoutVars>
      </dgm:prSet>
      <dgm:spPr/>
      <dgm:t>
        <a:bodyPr/>
        <a:lstStyle/>
        <a:p>
          <a:endParaRPr lang="en-US"/>
        </a:p>
      </dgm:t>
    </dgm:pt>
    <dgm:pt modelId="{C464A685-E9DF-4DA2-B583-745CD239835C}" type="pres">
      <dgm:prSet presAssocID="{2E5FB21D-3CA6-459A-AB9F-3389A1768431}" presName="spacer" presStyleCnt="0"/>
      <dgm:spPr/>
    </dgm:pt>
    <dgm:pt modelId="{E842A2CF-8895-4DC4-86ED-C1B14C238E2D}" type="pres">
      <dgm:prSet presAssocID="{8CC26394-655D-41F9-87E2-95B677339394}" presName="parentText" presStyleLbl="node1" presStyleIdx="9" presStyleCnt="10" custLinFactY="66104" custLinFactNeighborX="-1587" custLinFactNeighborY="100000">
        <dgm:presLayoutVars>
          <dgm:chMax val="0"/>
          <dgm:bulletEnabled val="1"/>
        </dgm:presLayoutVars>
      </dgm:prSet>
      <dgm:spPr/>
      <dgm:t>
        <a:bodyPr/>
        <a:lstStyle/>
        <a:p>
          <a:endParaRPr lang="en-US"/>
        </a:p>
      </dgm:t>
    </dgm:pt>
  </dgm:ptLst>
  <dgm:cxnLst>
    <dgm:cxn modelId="{BADBAF10-9AB5-4BEA-918B-46CCC82D823E}" srcId="{D316C04A-FD11-4F07-86F5-67C572D48C59}" destId="{8CC26394-655D-41F9-87E2-95B677339394}" srcOrd="9" destOrd="0" parTransId="{5A92A95A-1F31-423D-BB1E-D8C596DD1E6A}" sibTransId="{8F0EEA4E-9928-4CC3-8E18-9A8AE3E55463}"/>
    <dgm:cxn modelId="{4FA2949A-E312-4A0B-9B4A-3FD299A5FAF0}" type="presOf" srcId="{E36BCD76-E869-48BE-BB04-07AACB44C89B}" destId="{56B26463-E459-4919-BC37-8081EE604FE0}" srcOrd="0" destOrd="0" presId="urn:microsoft.com/office/officeart/2005/8/layout/vList2"/>
    <dgm:cxn modelId="{BD2EC9BB-497B-40AF-AAEA-5EC11E604E13}" srcId="{D316C04A-FD11-4F07-86F5-67C572D48C59}" destId="{3AB514BC-1A1C-4E97-A279-632B41517097}" srcOrd="7" destOrd="0" parTransId="{2618B963-DC58-4B7C-94FB-A2D696511C42}" sibTransId="{71FEFBC5-90DA-4D10-9322-8E83941B26BA}"/>
    <dgm:cxn modelId="{2A2974EE-6EE2-4606-ABF7-F96891E9C141}" type="presOf" srcId="{B3219753-8FE0-4F42-A700-3D8A91DE1FA5}" destId="{BB8C476C-EFD5-4A20-B9D3-F5D82327CF74}" srcOrd="0" destOrd="0" presId="urn:microsoft.com/office/officeart/2005/8/layout/vList2"/>
    <dgm:cxn modelId="{77684147-D264-4EF8-8A89-58C073667FCB}" srcId="{D316C04A-FD11-4F07-86F5-67C572D48C59}" destId="{4BAEAC53-C56C-4169-B282-495CB50D3C58}" srcOrd="1" destOrd="0" parTransId="{49E388D8-7E28-48DC-97FA-D1723DAA2147}" sibTransId="{77E9C333-7AEB-4690-A8C6-5E36424297CF}"/>
    <dgm:cxn modelId="{9D2A8D03-BC67-4FEF-B504-3C5AC6D85A21}" srcId="{D316C04A-FD11-4F07-86F5-67C572D48C59}" destId="{B9476281-E957-4712-9E7E-D36ECFBEA36D}" srcOrd="4" destOrd="0" parTransId="{9AE0D8F4-8917-4608-811E-68934B174245}" sibTransId="{84DE0759-72D7-4AF7-94AF-CBE42966F166}"/>
    <dgm:cxn modelId="{C4A44A81-3026-414F-8C8A-1AC07EFEF76B}" type="presOf" srcId="{B9476281-E957-4712-9E7E-D36ECFBEA36D}" destId="{A00CF1E6-87D6-445B-9DB7-6BA4D5FCE76F}" srcOrd="0" destOrd="0" presId="urn:microsoft.com/office/officeart/2005/8/layout/vList2"/>
    <dgm:cxn modelId="{37626305-8501-48DF-81BC-AFA11425D55D}" type="presOf" srcId="{065C64F5-142C-4015-83E2-F1F16785EB33}" destId="{93FEA835-904D-4668-8258-D6D8C9EC63BC}" srcOrd="0" destOrd="0" presId="urn:microsoft.com/office/officeart/2005/8/layout/vList2"/>
    <dgm:cxn modelId="{A85913E4-9B10-41B9-95B5-8D3FB6AF3197}" srcId="{D316C04A-FD11-4F07-86F5-67C572D48C59}" destId="{05C1FD9E-7369-485C-BF3B-ED09CD8352A5}" srcOrd="5" destOrd="0" parTransId="{267D0D86-540A-4676-8DCD-F0AA8B36B84B}" sibTransId="{D8B624CA-9107-4BCE-B6B6-C91BC878EDF5}"/>
    <dgm:cxn modelId="{19A216DB-AA7E-4B01-A053-F51E8C89D857}" type="presOf" srcId="{D316C04A-FD11-4F07-86F5-67C572D48C59}" destId="{22A4B0EA-CD0E-4D08-A28D-A5BC1D3278B4}" srcOrd="0" destOrd="0" presId="urn:microsoft.com/office/officeart/2005/8/layout/vList2"/>
    <dgm:cxn modelId="{7146B596-6361-45BD-BB80-08A611CFD7AD}" srcId="{D316C04A-FD11-4F07-86F5-67C572D48C59}" destId="{25AB3410-0342-4CC4-A53E-1BA105473194}" srcOrd="6" destOrd="0" parTransId="{9DA5DF71-E1DB-4136-9643-6AB94590372B}" sibTransId="{83BB4C04-9E07-4762-A0E0-B6833FF7BA63}"/>
    <dgm:cxn modelId="{78109F7C-B7F9-447F-A094-60C24805F983}" srcId="{D316C04A-FD11-4F07-86F5-67C572D48C59}" destId="{065C64F5-142C-4015-83E2-F1F16785EB33}" srcOrd="3" destOrd="0" parTransId="{D2D1DB99-0150-41D6-AC16-139699AD7534}" sibTransId="{239196A9-07E8-4B5A-B992-F6F703C5CA21}"/>
    <dgm:cxn modelId="{D4C924DA-2293-4D1B-BADB-C16CC78E5314}" type="presOf" srcId="{25AB3410-0342-4CC4-A53E-1BA105473194}" destId="{E4F09985-4B17-43EB-B141-0D036ADC298F}" srcOrd="0" destOrd="0" presId="urn:microsoft.com/office/officeart/2005/8/layout/vList2"/>
    <dgm:cxn modelId="{C1A5E01B-5ABF-4E36-8279-3C156C0EFE5D}" type="presOf" srcId="{3AB514BC-1A1C-4E97-A279-632B41517097}" destId="{C2E8636B-09C5-43D5-99AF-8097139772B1}" srcOrd="0" destOrd="0" presId="urn:microsoft.com/office/officeart/2005/8/layout/vList2"/>
    <dgm:cxn modelId="{3143E8E6-89AB-4CF9-AE1E-8FBE805CD726}" type="presOf" srcId="{8CC26394-655D-41F9-87E2-95B677339394}" destId="{E842A2CF-8895-4DC4-86ED-C1B14C238E2D}" srcOrd="0" destOrd="0" presId="urn:microsoft.com/office/officeart/2005/8/layout/vList2"/>
    <dgm:cxn modelId="{1AD0F4F0-B05F-4ADD-8042-3580C1419740}" srcId="{D316C04A-FD11-4F07-86F5-67C572D48C59}" destId="{B3219753-8FE0-4F42-A700-3D8A91DE1FA5}" srcOrd="2" destOrd="0" parTransId="{9C6BAD3D-D8F6-4BD8-89CD-A5AD7C083566}" sibTransId="{02B92F37-EFDE-4B0F-AE17-31A47353F8E9}"/>
    <dgm:cxn modelId="{43EEEE88-D87B-445B-B789-B97ACC00B3C0}" type="presOf" srcId="{943E5642-2FCB-48CB-9A53-ED5170EE4B48}" destId="{223CA62C-14B5-4B27-B041-09B0B0360C50}" srcOrd="0" destOrd="0" presId="urn:microsoft.com/office/officeart/2005/8/layout/vList2"/>
    <dgm:cxn modelId="{5B46E651-B22F-481E-B734-0EBEEE1E34ED}" type="presOf" srcId="{4BAEAC53-C56C-4169-B282-495CB50D3C58}" destId="{0585E4F6-AC09-4D0C-92AE-54F04F6EBE21}" srcOrd="0" destOrd="0" presId="urn:microsoft.com/office/officeart/2005/8/layout/vList2"/>
    <dgm:cxn modelId="{68063EEB-43DE-4B78-B391-8239B553B7AA}" type="presOf" srcId="{05C1FD9E-7369-485C-BF3B-ED09CD8352A5}" destId="{D9327813-07E7-494F-9887-4FAC4C004E02}" srcOrd="0" destOrd="0" presId="urn:microsoft.com/office/officeart/2005/8/layout/vList2"/>
    <dgm:cxn modelId="{56D77BC3-C001-425E-964D-F594AC166A6C}" srcId="{D316C04A-FD11-4F07-86F5-67C572D48C59}" destId="{943E5642-2FCB-48CB-9A53-ED5170EE4B48}" srcOrd="8" destOrd="0" parTransId="{EB6EB200-870A-4D28-8402-049DAA12081E}" sibTransId="{2E5FB21D-3CA6-459A-AB9F-3389A1768431}"/>
    <dgm:cxn modelId="{34A01118-933D-48FA-9C86-8765D055C44D}" srcId="{D316C04A-FD11-4F07-86F5-67C572D48C59}" destId="{E36BCD76-E869-48BE-BB04-07AACB44C89B}" srcOrd="0" destOrd="0" parTransId="{724941FA-749F-4C98-9B35-E61F02609565}" sibTransId="{39242181-0C25-41F2-A54F-E85D9964A08B}"/>
    <dgm:cxn modelId="{ECF43543-7DC7-4256-A29E-AECDB0714233}" type="presParOf" srcId="{22A4B0EA-CD0E-4D08-A28D-A5BC1D3278B4}" destId="{56B26463-E459-4919-BC37-8081EE604FE0}" srcOrd="0" destOrd="0" presId="urn:microsoft.com/office/officeart/2005/8/layout/vList2"/>
    <dgm:cxn modelId="{385BB03C-B891-4F00-BCC0-CCB68AAB6CF5}" type="presParOf" srcId="{22A4B0EA-CD0E-4D08-A28D-A5BC1D3278B4}" destId="{AECDFE96-DAB7-4B7F-915C-8FC2D2CC65C4}" srcOrd="1" destOrd="0" presId="urn:microsoft.com/office/officeart/2005/8/layout/vList2"/>
    <dgm:cxn modelId="{117FE6B5-4677-4862-9F5C-B7C836D84603}" type="presParOf" srcId="{22A4B0EA-CD0E-4D08-A28D-A5BC1D3278B4}" destId="{0585E4F6-AC09-4D0C-92AE-54F04F6EBE21}" srcOrd="2" destOrd="0" presId="urn:microsoft.com/office/officeart/2005/8/layout/vList2"/>
    <dgm:cxn modelId="{66BAF3A7-763E-40FB-AA97-FB7AB1AFDC6E}" type="presParOf" srcId="{22A4B0EA-CD0E-4D08-A28D-A5BC1D3278B4}" destId="{822B09BE-B53B-4E62-8B83-A7C4F3276430}" srcOrd="3" destOrd="0" presId="urn:microsoft.com/office/officeart/2005/8/layout/vList2"/>
    <dgm:cxn modelId="{5B781F5A-918B-48E1-8F3A-43187F40E918}" type="presParOf" srcId="{22A4B0EA-CD0E-4D08-A28D-A5BC1D3278B4}" destId="{BB8C476C-EFD5-4A20-B9D3-F5D82327CF74}" srcOrd="4" destOrd="0" presId="urn:microsoft.com/office/officeart/2005/8/layout/vList2"/>
    <dgm:cxn modelId="{629AFF2D-1980-420C-A8F5-8944BD87D1C0}" type="presParOf" srcId="{22A4B0EA-CD0E-4D08-A28D-A5BC1D3278B4}" destId="{FC8FA1FB-3966-402A-8F1E-9714FB811976}" srcOrd="5" destOrd="0" presId="urn:microsoft.com/office/officeart/2005/8/layout/vList2"/>
    <dgm:cxn modelId="{DEA2CF48-B451-4A69-A59A-0A8BB3A4CF8B}" type="presParOf" srcId="{22A4B0EA-CD0E-4D08-A28D-A5BC1D3278B4}" destId="{93FEA835-904D-4668-8258-D6D8C9EC63BC}" srcOrd="6" destOrd="0" presId="urn:microsoft.com/office/officeart/2005/8/layout/vList2"/>
    <dgm:cxn modelId="{6566848A-CEB0-427A-A820-525127E82C5F}" type="presParOf" srcId="{22A4B0EA-CD0E-4D08-A28D-A5BC1D3278B4}" destId="{3211E3B7-884B-4A6C-A8BB-D2AC0CA63F33}" srcOrd="7" destOrd="0" presId="urn:microsoft.com/office/officeart/2005/8/layout/vList2"/>
    <dgm:cxn modelId="{45E57AF3-4DD4-4DE6-BBA1-0FE2EA1A3E86}" type="presParOf" srcId="{22A4B0EA-CD0E-4D08-A28D-A5BC1D3278B4}" destId="{A00CF1E6-87D6-445B-9DB7-6BA4D5FCE76F}" srcOrd="8" destOrd="0" presId="urn:microsoft.com/office/officeart/2005/8/layout/vList2"/>
    <dgm:cxn modelId="{1F362194-C4AB-4281-83FB-70C43AAE8965}" type="presParOf" srcId="{22A4B0EA-CD0E-4D08-A28D-A5BC1D3278B4}" destId="{59B226D9-D75E-4A8A-A7E2-53D00414DF8D}" srcOrd="9" destOrd="0" presId="urn:microsoft.com/office/officeart/2005/8/layout/vList2"/>
    <dgm:cxn modelId="{AE7DD00B-AC6E-4955-88AF-5F6EFF983BE7}" type="presParOf" srcId="{22A4B0EA-CD0E-4D08-A28D-A5BC1D3278B4}" destId="{D9327813-07E7-494F-9887-4FAC4C004E02}" srcOrd="10" destOrd="0" presId="urn:microsoft.com/office/officeart/2005/8/layout/vList2"/>
    <dgm:cxn modelId="{0CAF0C90-EDF3-4D93-AA73-96ECDADBC177}" type="presParOf" srcId="{22A4B0EA-CD0E-4D08-A28D-A5BC1D3278B4}" destId="{1F21FF22-9653-4913-A197-90F56918F33F}" srcOrd="11" destOrd="0" presId="urn:microsoft.com/office/officeart/2005/8/layout/vList2"/>
    <dgm:cxn modelId="{56B358E9-1831-4372-AC94-236E5777FD57}" type="presParOf" srcId="{22A4B0EA-CD0E-4D08-A28D-A5BC1D3278B4}" destId="{E4F09985-4B17-43EB-B141-0D036ADC298F}" srcOrd="12" destOrd="0" presId="urn:microsoft.com/office/officeart/2005/8/layout/vList2"/>
    <dgm:cxn modelId="{636FA8E0-79C1-417B-8F51-18E99BFCE849}" type="presParOf" srcId="{22A4B0EA-CD0E-4D08-A28D-A5BC1D3278B4}" destId="{89B7150A-DDF7-4C61-99D0-8C70B314B618}" srcOrd="13" destOrd="0" presId="urn:microsoft.com/office/officeart/2005/8/layout/vList2"/>
    <dgm:cxn modelId="{68B2D740-B1BD-45CC-899B-6DE6DFB3F90B}" type="presParOf" srcId="{22A4B0EA-CD0E-4D08-A28D-A5BC1D3278B4}" destId="{C2E8636B-09C5-43D5-99AF-8097139772B1}" srcOrd="14" destOrd="0" presId="urn:microsoft.com/office/officeart/2005/8/layout/vList2"/>
    <dgm:cxn modelId="{34897637-9986-4516-9168-B466B69E7002}" type="presParOf" srcId="{22A4B0EA-CD0E-4D08-A28D-A5BC1D3278B4}" destId="{CBCE98BD-78A5-4BC5-BC6D-A3CB6EC61218}" srcOrd="15" destOrd="0" presId="urn:microsoft.com/office/officeart/2005/8/layout/vList2"/>
    <dgm:cxn modelId="{3E9AE079-7F04-4BB5-9263-44F1BA8D41A1}" type="presParOf" srcId="{22A4B0EA-CD0E-4D08-A28D-A5BC1D3278B4}" destId="{223CA62C-14B5-4B27-B041-09B0B0360C50}" srcOrd="16" destOrd="0" presId="urn:microsoft.com/office/officeart/2005/8/layout/vList2"/>
    <dgm:cxn modelId="{550EE2E7-7170-4AC8-8426-F33068C218F3}" type="presParOf" srcId="{22A4B0EA-CD0E-4D08-A28D-A5BC1D3278B4}" destId="{C464A685-E9DF-4DA2-B583-745CD239835C}" srcOrd="17" destOrd="0" presId="urn:microsoft.com/office/officeart/2005/8/layout/vList2"/>
    <dgm:cxn modelId="{13867DE9-8D55-4E6E-91CB-351D9A67E5A6}" type="presParOf" srcId="{22A4B0EA-CD0E-4D08-A28D-A5BC1D3278B4}" destId="{E842A2CF-8895-4DC4-86ED-C1B14C238E2D}" srcOrd="18"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49C3F6A-157F-4B09-BC83-FF5F5DF8EDE0}"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4CE51D-D26A-4186-A8AB-A484F64B6295}">
      <dgm:prSet/>
      <dgm:spPr/>
      <dgm:t>
        <a:bodyPr/>
        <a:lstStyle/>
        <a:p>
          <a:pPr rtl="0"/>
          <a:r>
            <a:rPr lang="en-US" dirty="0"/>
            <a:t>Alternatives</a:t>
          </a:r>
        </a:p>
      </dgm:t>
    </dgm:pt>
    <dgm:pt modelId="{0024F0EE-076B-45FC-AE62-89376C9D28C2}" type="parTrans" cxnId="{86D85EC5-B627-4AC0-A492-51D9E18FF13D}">
      <dgm:prSet/>
      <dgm:spPr/>
      <dgm:t>
        <a:bodyPr/>
        <a:lstStyle/>
        <a:p>
          <a:endParaRPr lang="en-US"/>
        </a:p>
      </dgm:t>
    </dgm:pt>
    <dgm:pt modelId="{1FB849FD-27E1-499B-9DFD-912F1E27F5EE}" type="sibTrans" cxnId="{86D85EC5-B627-4AC0-A492-51D9E18FF13D}">
      <dgm:prSet/>
      <dgm:spPr/>
      <dgm:t>
        <a:bodyPr/>
        <a:lstStyle/>
        <a:p>
          <a:endParaRPr lang="en-US"/>
        </a:p>
      </dgm:t>
    </dgm:pt>
    <dgm:pt modelId="{25E4CFC6-FBD4-42A0-86FA-DDB4967E204D}">
      <dgm:prSet/>
      <dgm:spPr/>
      <dgm:t>
        <a:bodyPr/>
        <a:lstStyle/>
        <a:p>
          <a:pPr rtl="0"/>
          <a:r>
            <a:rPr lang="en-US" dirty="0"/>
            <a:t>Take mail to the post office</a:t>
          </a:r>
        </a:p>
      </dgm:t>
    </dgm:pt>
    <dgm:pt modelId="{9A5D3F27-FDBB-4958-AED2-24AB038F9FFB}" type="parTrans" cxnId="{5F79B0CD-70C0-4171-B431-50950CC0DDA7}">
      <dgm:prSet/>
      <dgm:spPr/>
      <dgm:t>
        <a:bodyPr/>
        <a:lstStyle/>
        <a:p>
          <a:endParaRPr lang="en-US"/>
        </a:p>
      </dgm:t>
    </dgm:pt>
    <dgm:pt modelId="{3A7F8474-617E-414A-B765-BA8429D87C37}" type="sibTrans" cxnId="{5F79B0CD-70C0-4171-B431-50950CC0DDA7}">
      <dgm:prSet/>
      <dgm:spPr/>
      <dgm:t>
        <a:bodyPr/>
        <a:lstStyle/>
        <a:p>
          <a:endParaRPr lang="en-US"/>
        </a:p>
      </dgm:t>
    </dgm:pt>
    <dgm:pt modelId="{354B8B9A-056A-45A8-8B21-93815080F647}">
      <dgm:prSet/>
      <dgm:spPr/>
      <dgm:t>
        <a:bodyPr/>
        <a:lstStyle/>
        <a:p>
          <a:pPr rtl="0"/>
          <a:r>
            <a:rPr lang="en-US" dirty="0"/>
            <a:t>Give mail directly to mail carrier</a:t>
          </a:r>
        </a:p>
      </dgm:t>
    </dgm:pt>
    <dgm:pt modelId="{BC9003C0-F645-4308-8D28-275547B9D109}" type="parTrans" cxnId="{E6C1B6CD-93B1-4B19-A566-C18F855A7237}">
      <dgm:prSet/>
      <dgm:spPr/>
      <dgm:t>
        <a:bodyPr/>
        <a:lstStyle/>
        <a:p>
          <a:endParaRPr lang="en-US"/>
        </a:p>
      </dgm:t>
    </dgm:pt>
    <dgm:pt modelId="{5D8E88A9-434E-4F55-BF4A-0168873623A4}" type="sibTrans" cxnId="{E6C1B6CD-93B1-4B19-A566-C18F855A7237}">
      <dgm:prSet/>
      <dgm:spPr/>
      <dgm:t>
        <a:bodyPr/>
        <a:lstStyle/>
        <a:p>
          <a:endParaRPr lang="en-US"/>
        </a:p>
      </dgm:t>
    </dgm:pt>
    <dgm:pt modelId="{A95B2A52-B443-4D10-A33D-A4630F420BFB}" type="pres">
      <dgm:prSet presAssocID="{F49C3F6A-157F-4B09-BC83-FF5F5DF8EDE0}" presName="Name0" presStyleCnt="0">
        <dgm:presLayoutVars>
          <dgm:dir/>
          <dgm:animLvl val="lvl"/>
          <dgm:resizeHandles val="exact"/>
        </dgm:presLayoutVars>
      </dgm:prSet>
      <dgm:spPr/>
      <dgm:t>
        <a:bodyPr/>
        <a:lstStyle/>
        <a:p>
          <a:endParaRPr lang="en-US"/>
        </a:p>
      </dgm:t>
    </dgm:pt>
    <dgm:pt modelId="{8619C957-9A3B-422A-8043-B5214B0A9B59}" type="pres">
      <dgm:prSet presAssocID="{634CE51D-D26A-4186-A8AB-A484F64B6295}" presName="linNode" presStyleCnt="0"/>
      <dgm:spPr/>
    </dgm:pt>
    <dgm:pt modelId="{97AD4299-E47F-4AD6-BFC0-55AAF62DFDB8}" type="pres">
      <dgm:prSet presAssocID="{634CE51D-D26A-4186-A8AB-A484F64B6295}" presName="parentText" presStyleLbl="node1" presStyleIdx="0" presStyleCnt="1">
        <dgm:presLayoutVars>
          <dgm:chMax val="1"/>
          <dgm:bulletEnabled val="1"/>
        </dgm:presLayoutVars>
      </dgm:prSet>
      <dgm:spPr/>
      <dgm:t>
        <a:bodyPr/>
        <a:lstStyle/>
        <a:p>
          <a:endParaRPr lang="en-US"/>
        </a:p>
      </dgm:t>
    </dgm:pt>
    <dgm:pt modelId="{A840C3F1-223B-4DBF-9D2D-6CB5D20D5589}" type="pres">
      <dgm:prSet presAssocID="{634CE51D-D26A-4186-A8AB-A484F64B6295}" presName="descendantText" presStyleLbl="alignAccFollowNode1" presStyleIdx="0" presStyleCnt="1">
        <dgm:presLayoutVars>
          <dgm:bulletEnabled val="1"/>
        </dgm:presLayoutVars>
      </dgm:prSet>
      <dgm:spPr/>
      <dgm:t>
        <a:bodyPr/>
        <a:lstStyle/>
        <a:p>
          <a:endParaRPr lang="en-US"/>
        </a:p>
      </dgm:t>
    </dgm:pt>
  </dgm:ptLst>
  <dgm:cxnLst>
    <dgm:cxn modelId="{B777228F-F6A3-4961-BBBE-9BEBD820D33F}" type="presOf" srcId="{25E4CFC6-FBD4-42A0-86FA-DDB4967E204D}" destId="{A840C3F1-223B-4DBF-9D2D-6CB5D20D5589}" srcOrd="0" destOrd="0" presId="urn:microsoft.com/office/officeart/2005/8/layout/vList5"/>
    <dgm:cxn modelId="{5F79B0CD-70C0-4171-B431-50950CC0DDA7}" srcId="{634CE51D-D26A-4186-A8AB-A484F64B6295}" destId="{25E4CFC6-FBD4-42A0-86FA-DDB4967E204D}" srcOrd="0" destOrd="0" parTransId="{9A5D3F27-FDBB-4958-AED2-24AB038F9FFB}" sibTransId="{3A7F8474-617E-414A-B765-BA8429D87C37}"/>
    <dgm:cxn modelId="{6D761005-F516-4A5F-9740-C9F3AA9850A5}" type="presOf" srcId="{634CE51D-D26A-4186-A8AB-A484F64B6295}" destId="{97AD4299-E47F-4AD6-BFC0-55AAF62DFDB8}" srcOrd="0" destOrd="0" presId="urn:microsoft.com/office/officeart/2005/8/layout/vList5"/>
    <dgm:cxn modelId="{9391290A-3D8D-4338-8A59-DDFD16FC7F2D}" type="presOf" srcId="{354B8B9A-056A-45A8-8B21-93815080F647}" destId="{A840C3F1-223B-4DBF-9D2D-6CB5D20D5589}" srcOrd="0" destOrd="1" presId="urn:microsoft.com/office/officeart/2005/8/layout/vList5"/>
    <dgm:cxn modelId="{E6C1B6CD-93B1-4B19-A566-C18F855A7237}" srcId="{634CE51D-D26A-4186-A8AB-A484F64B6295}" destId="{354B8B9A-056A-45A8-8B21-93815080F647}" srcOrd="1" destOrd="0" parTransId="{BC9003C0-F645-4308-8D28-275547B9D109}" sibTransId="{5D8E88A9-434E-4F55-BF4A-0168873623A4}"/>
    <dgm:cxn modelId="{86D85EC5-B627-4AC0-A492-51D9E18FF13D}" srcId="{F49C3F6A-157F-4B09-BC83-FF5F5DF8EDE0}" destId="{634CE51D-D26A-4186-A8AB-A484F64B6295}" srcOrd="0" destOrd="0" parTransId="{0024F0EE-076B-45FC-AE62-89376C9D28C2}" sibTransId="{1FB849FD-27E1-499B-9DFD-912F1E27F5EE}"/>
    <dgm:cxn modelId="{BB3B671F-5647-43AA-BABA-3EF9F704806C}" type="presOf" srcId="{F49C3F6A-157F-4B09-BC83-FF5F5DF8EDE0}" destId="{A95B2A52-B443-4D10-A33D-A4630F420BFB}" srcOrd="0" destOrd="0" presId="urn:microsoft.com/office/officeart/2005/8/layout/vList5"/>
    <dgm:cxn modelId="{5679F13C-52A9-47CF-B1E6-C558A06E8E54}" type="presParOf" srcId="{A95B2A52-B443-4D10-A33D-A4630F420BFB}" destId="{8619C957-9A3B-422A-8043-B5214B0A9B59}" srcOrd="0" destOrd="0" presId="urn:microsoft.com/office/officeart/2005/8/layout/vList5"/>
    <dgm:cxn modelId="{9FC0E092-35F0-46CD-B92E-AB260D6B0D49}" type="presParOf" srcId="{8619C957-9A3B-422A-8043-B5214B0A9B59}" destId="{97AD4299-E47F-4AD6-BFC0-55AAF62DFDB8}" srcOrd="0" destOrd="0" presId="urn:microsoft.com/office/officeart/2005/8/layout/vList5"/>
    <dgm:cxn modelId="{0BC85B52-D3C6-4528-9F5E-FC4C4CA84BC0}" type="presParOf" srcId="{8619C957-9A3B-422A-8043-B5214B0A9B59}" destId="{A840C3F1-223B-4DBF-9D2D-6CB5D20D5589}"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49C3F6A-157F-4B09-BC83-FF5F5DF8EDE0}"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4CE51D-D26A-4186-A8AB-A484F64B6295}">
      <dgm:prSet/>
      <dgm:spPr/>
      <dgm:t>
        <a:bodyPr/>
        <a:lstStyle/>
        <a:p>
          <a:pPr rtl="0"/>
          <a:r>
            <a:rPr lang="en-US" dirty="0"/>
            <a:t>Tips to avoid mail ID theft</a:t>
          </a:r>
        </a:p>
      </dgm:t>
    </dgm:pt>
    <dgm:pt modelId="{0024F0EE-076B-45FC-AE62-89376C9D28C2}" type="parTrans" cxnId="{86D85EC5-B627-4AC0-A492-51D9E18FF13D}">
      <dgm:prSet/>
      <dgm:spPr/>
      <dgm:t>
        <a:bodyPr/>
        <a:lstStyle/>
        <a:p>
          <a:endParaRPr lang="en-US"/>
        </a:p>
      </dgm:t>
    </dgm:pt>
    <dgm:pt modelId="{1FB849FD-27E1-499B-9DFD-912F1E27F5EE}" type="sibTrans" cxnId="{86D85EC5-B627-4AC0-A492-51D9E18FF13D}">
      <dgm:prSet/>
      <dgm:spPr/>
      <dgm:t>
        <a:bodyPr/>
        <a:lstStyle/>
        <a:p>
          <a:endParaRPr lang="en-US"/>
        </a:p>
      </dgm:t>
    </dgm:pt>
    <dgm:pt modelId="{25E4CFC6-FBD4-42A0-86FA-DDB4967E204D}">
      <dgm:prSet/>
      <dgm:spPr/>
      <dgm:t>
        <a:bodyPr/>
        <a:lstStyle/>
        <a:p>
          <a:pPr rtl="0"/>
          <a:r>
            <a:rPr lang="en-US" dirty="0"/>
            <a:t>Stop receiving bank statements in the mail</a:t>
          </a:r>
        </a:p>
      </dgm:t>
    </dgm:pt>
    <dgm:pt modelId="{9A5D3F27-FDBB-4958-AED2-24AB038F9FFB}" type="parTrans" cxnId="{5F79B0CD-70C0-4171-B431-50950CC0DDA7}">
      <dgm:prSet/>
      <dgm:spPr/>
      <dgm:t>
        <a:bodyPr/>
        <a:lstStyle/>
        <a:p>
          <a:endParaRPr lang="en-US"/>
        </a:p>
      </dgm:t>
    </dgm:pt>
    <dgm:pt modelId="{3A7F8474-617E-414A-B765-BA8429D87C37}" type="sibTrans" cxnId="{5F79B0CD-70C0-4171-B431-50950CC0DDA7}">
      <dgm:prSet/>
      <dgm:spPr/>
      <dgm:t>
        <a:bodyPr/>
        <a:lstStyle/>
        <a:p>
          <a:endParaRPr lang="en-US"/>
        </a:p>
      </dgm:t>
    </dgm:pt>
    <dgm:pt modelId="{8B739E0D-E6D8-495B-9F7E-FF8168E96905}">
      <dgm:prSet/>
      <dgm:spPr/>
      <dgm:t>
        <a:bodyPr/>
        <a:lstStyle/>
        <a:p>
          <a:pPr rtl="0"/>
          <a:r>
            <a:rPr lang="en-US" dirty="0"/>
            <a:t>Go “paperless” with bills</a:t>
          </a:r>
        </a:p>
      </dgm:t>
    </dgm:pt>
    <dgm:pt modelId="{38E6F7AD-10EF-4876-93E1-05DDD01A5EF9}" type="parTrans" cxnId="{03DA962E-6C55-4DFC-8703-76E2C5D380BC}">
      <dgm:prSet/>
      <dgm:spPr/>
      <dgm:t>
        <a:bodyPr/>
        <a:lstStyle/>
        <a:p>
          <a:endParaRPr lang="en-US"/>
        </a:p>
      </dgm:t>
    </dgm:pt>
    <dgm:pt modelId="{947E7A6E-E65A-4C2C-A3A2-A9ABBF5769EB}" type="sibTrans" cxnId="{03DA962E-6C55-4DFC-8703-76E2C5D380BC}">
      <dgm:prSet/>
      <dgm:spPr/>
      <dgm:t>
        <a:bodyPr/>
        <a:lstStyle/>
        <a:p>
          <a:endParaRPr lang="en-US"/>
        </a:p>
      </dgm:t>
    </dgm:pt>
    <dgm:pt modelId="{DE97D1CB-BCF1-4242-9B6F-3DA0472DEA79}">
      <dgm:prSet/>
      <dgm:spPr/>
      <dgm:t>
        <a:bodyPr/>
        <a:lstStyle/>
        <a:p>
          <a:pPr rtl="0"/>
          <a:r>
            <a:rPr lang="en-US" dirty="0"/>
            <a:t>Online banking</a:t>
          </a:r>
        </a:p>
      </dgm:t>
    </dgm:pt>
    <dgm:pt modelId="{564F4898-2423-4230-B901-419353648B19}" type="parTrans" cxnId="{A8CDBCB1-C8FC-40F4-A134-FE9026058F98}">
      <dgm:prSet/>
      <dgm:spPr/>
      <dgm:t>
        <a:bodyPr/>
        <a:lstStyle/>
        <a:p>
          <a:endParaRPr lang="en-US"/>
        </a:p>
      </dgm:t>
    </dgm:pt>
    <dgm:pt modelId="{5353D4A4-E582-455E-B920-AF48CFE4F7A9}" type="sibTrans" cxnId="{A8CDBCB1-C8FC-40F4-A134-FE9026058F98}">
      <dgm:prSet/>
      <dgm:spPr/>
      <dgm:t>
        <a:bodyPr/>
        <a:lstStyle/>
        <a:p>
          <a:endParaRPr lang="en-US"/>
        </a:p>
      </dgm:t>
    </dgm:pt>
    <dgm:pt modelId="{BF35DDCD-A903-467F-95F6-A5A657B517B3}">
      <dgm:prSet/>
      <dgm:spPr/>
      <dgm:t>
        <a:bodyPr/>
        <a:lstStyle/>
        <a:p>
          <a:pPr rtl="0"/>
          <a:r>
            <a:rPr lang="en-US" dirty="0"/>
            <a:t>Online bill pay</a:t>
          </a:r>
        </a:p>
      </dgm:t>
    </dgm:pt>
    <dgm:pt modelId="{A3CE8DCF-1F28-49BE-90D9-B01FE907F6B7}" type="parTrans" cxnId="{41C186E7-1E3B-4F55-BE9D-36C5FA285E72}">
      <dgm:prSet/>
      <dgm:spPr/>
      <dgm:t>
        <a:bodyPr/>
        <a:lstStyle/>
        <a:p>
          <a:endParaRPr lang="en-US"/>
        </a:p>
      </dgm:t>
    </dgm:pt>
    <dgm:pt modelId="{6E1A4608-9B8A-49A0-BDEE-BCD1F4C25998}" type="sibTrans" cxnId="{41C186E7-1E3B-4F55-BE9D-36C5FA285E72}">
      <dgm:prSet/>
      <dgm:spPr/>
      <dgm:t>
        <a:bodyPr/>
        <a:lstStyle/>
        <a:p>
          <a:endParaRPr lang="en-US"/>
        </a:p>
      </dgm:t>
    </dgm:pt>
    <dgm:pt modelId="{DD662ED1-9590-4EB7-AC7B-B792910FEF36}">
      <dgm:prSet/>
      <dgm:spPr/>
      <dgm:t>
        <a:bodyPr/>
        <a:lstStyle/>
        <a:p>
          <a:pPr rtl="0"/>
          <a:r>
            <a:rPr lang="en-US" dirty="0"/>
            <a:t>Bank apps</a:t>
          </a:r>
        </a:p>
      </dgm:t>
    </dgm:pt>
    <dgm:pt modelId="{17543536-32EA-4EF7-B1EF-D8B579F5F515}" type="parTrans" cxnId="{0C7C7B8A-D8A0-400F-850B-41D55123681A}">
      <dgm:prSet/>
      <dgm:spPr/>
      <dgm:t>
        <a:bodyPr/>
        <a:lstStyle/>
        <a:p>
          <a:endParaRPr lang="en-US"/>
        </a:p>
      </dgm:t>
    </dgm:pt>
    <dgm:pt modelId="{3FA5C55C-C197-405C-B100-096735EE6701}" type="sibTrans" cxnId="{0C7C7B8A-D8A0-400F-850B-41D55123681A}">
      <dgm:prSet/>
      <dgm:spPr/>
      <dgm:t>
        <a:bodyPr/>
        <a:lstStyle/>
        <a:p>
          <a:endParaRPr lang="en-US"/>
        </a:p>
      </dgm:t>
    </dgm:pt>
    <dgm:pt modelId="{A95B2A52-B443-4D10-A33D-A4630F420BFB}" type="pres">
      <dgm:prSet presAssocID="{F49C3F6A-157F-4B09-BC83-FF5F5DF8EDE0}" presName="Name0" presStyleCnt="0">
        <dgm:presLayoutVars>
          <dgm:dir/>
          <dgm:animLvl val="lvl"/>
          <dgm:resizeHandles val="exact"/>
        </dgm:presLayoutVars>
      </dgm:prSet>
      <dgm:spPr/>
      <dgm:t>
        <a:bodyPr/>
        <a:lstStyle/>
        <a:p>
          <a:endParaRPr lang="en-US"/>
        </a:p>
      </dgm:t>
    </dgm:pt>
    <dgm:pt modelId="{8619C957-9A3B-422A-8043-B5214B0A9B59}" type="pres">
      <dgm:prSet presAssocID="{634CE51D-D26A-4186-A8AB-A484F64B6295}" presName="linNode" presStyleCnt="0"/>
      <dgm:spPr/>
    </dgm:pt>
    <dgm:pt modelId="{97AD4299-E47F-4AD6-BFC0-55AAF62DFDB8}" type="pres">
      <dgm:prSet presAssocID="{634CE51D-D26A-4186-A8AB-A484F64B6295}" presName="parentText" presStyleLbl="node1" presStyleIdx="0" presStyleCnt="1">
        <dgm:presLayoutVars>
          <dgm:chMax val="1"/>
          <dgm:bulletEnabled val="1"/>
        </dgm:presLayoutVars>
      </dgm:prSet>
      <dgm:spPr/>
      <dgm:t>
        <a:bodyPr/>
        <a:lstStyle/>
        <a:p>
          <a:endParaRPr lang="en-US"/>
        </a:p>
      </dgm:t>
    </dgm:pt>
    <dgm:pt modelId="{A840C3F1-223B-4DBF-9D2D-6CB5D20D5589}" type="pres">
      <dgm:prSet presAssocID="{634CE51D-D26A-4186-A8AB-A484F64B6295}" presName="descendantText" presStyleLbl="alignAccFollowNode1" presStyleIdx="0" presStyleCnt="1">
        <dgm:presLayoutVars>
          <dgm:bulletEnabled val="1"/>
        </dgm:presLayoutVars>
      </dgm:prSet>
      <dgm:spPr/>
      <dgm:t>
        <a:bodyPr/>
        <a:lstStyle/>
        <a:p>
          <a:endParaRPr lang="en-US"/>
        </a:p>
      </dgm:t>
    </dgm:pt>
  </dgm:ptLst>
  <dgm:cxnLst>
    <dgm:cxn modelId="{41C186E7-1E3B-4F55-BE9D-36C5FA285E72}" srcId="{634CE51D-D26A-4186-A8AB-A484F64B6295}" destId="{BF35DDCD-A903-467F-95F6-A5A657B517B3}" srcOrd="3" destOrd="0" parTransId="{A3CE8DCF-1F28-49BE-90D9-B01FE907F6B7}" sibTransId="{6E1A4608-9B8A-49A0-BDEE-BCD1F4C25998}"/>
    <dgm:cxn modelId="{8ED65496-359B-46B5-B2DE-90DDDDC42E5B}" type="presOf" srcId="{8B739E0D-E6D8-495B-9F7E-FF8168E96905}" destId="{A840C3F1-223B-4DBF-9D2D-6CB5D20D5589}" srcOrd="0" destOrd="2" presId="urn:microsoft.com/office/officeart/2005/8/layout/vList5"/>
    <dgm:cxn modelId="{5F79B0CD-70C0-4171-B431-50950CC0DDA7}" srcId="{634CE51D-D26A-4186-A8AB-A484F64B6295}" destId="{25E4CFC6-FBD4-42A0-86FA-DDB4967E204D}" srcOrd="0" destOrd="0" parTransId="{9A5D3F27-FDBB-4958-AED2-24AB038F9FFB}" sibTransId="{3A7F8474-617E-414A-B765-BA8429D87C37}"/>
    <dgm:cxn modelId="{A8CDBCB1-C8FC-40F4-A134-FE9026058F98}" srcId="{634CE51D-D26A-4186-A8AB-A484F64B6295}" destId="{DE97D1CB-BCF1-4242-9B6F-3DA0472DEA79}" srcOrd="1" destOrd="0" parTransId="{564F4898-2423-4230-B901-419353648B19}" sibTransId="{5353D4A4-E582-455E-B920-AF48CFE4F7A9}"/>
    <dgm:cxn modelId="{6F0ED20D-EB6A-4935-A3EF-D51736F19964}" type="presOf" srcId="{25E4CFC6-FBD4-42A0-86FA-DDB4967E204D}" destId="{A840C3F1-223B-4DBF-9D2D-6CB5D20D5589}" srcOrd="0" destOrd="0" presId="urn:microsoft.com/office/officeart/2005/8/layout/vList5"/>
    <dgm:cxn modelId="{86D85EC5-B627-4AC0-A492-51D9E18FF13D}" srcId="{F49C3F6A-157F-4B09-BC83-FF5F5DF8EDE0}" destId="{634CE51D-D26A-4186-A8AB-A484F64B6295}" srcOrd="0" destOrd="0" parTransId="{0024F0EE-076B-45FC-AE62-89376C9D28C2}" sibTransId="{1FB849FD-27E1-499B-9DFD-912F1E27F5EE}"/>
    <dgm:cxn modelId="{9C5EE2DE-FA55-48CD-83EC-B2A956AFDCE5}" type="presOf" srcId="{634CE51D-D26A-4186-A8AB-A484F64B6295}" destId="{97AD4299-E47F-4AD6-BFC0-55AAF62DFDB8}" srcOrd="0" destOrd="0" presId="urn:microsoft.com/office/officeart/2005/8/layout/vList5"/>
    <dgm:cxn modelId="{AAD41563-861F-469A-A0B1-FEE5DA939CB0}" type="presOf" srcId="{F49C3F6A-157F-4B09-BC83-FF5F5DF8EDE0}" destId="{A95B2A52-B443-4D10-A33D-A4630F420BFB}" srcOrd="0" destOrd="0" presId="urn:microsoft.com/office/officeart/2005/8/layout/vList5"/>
    <dgm:cxn modelId="{73DA28EF-8619-4571-817B-027992581BD2}" type="presOf" srcId="{BF35DDCD-A903-467F-95F6-A5A657B517B3}" destId="{A840C3F1-223B-4DBF-9D2D-6CB5D20D5589}" srcOrd="0" destOrd="3" presId="urn:microsoft.com/office/officeart/2005/8/layout/vList5"/>
    <dgm:cxn modelId="{7B2B0AAC-CAA4-4A35-89A6-1ED484A22534}" type="presOf" srcId="{DE97D1CB-BCF1-4242-9B6F-3DA0472DEA79}" destId="{A840C3F1-223B-4DBF-9D2D-6CB5D20D5589}" srcOrd="0" destOrd="1" presId="urn:microsoft.com/office/officeart/2005/8/layout/vList5"/>
    <dgm:cxn modelId="{483BA78F-38B6-40F3-ABF9-14D1EAC5AC7B}" type="presOf" srcId="{DD662ED1-9590-4EB7-AC7B-B792910FEF36}" destId="{A840C3F1-223B-4DBF-9D2D-6CB5D20D5589}" srcOrd="0" destOrd="4" presId="urn:microsoft.com/office/officeart/2005/8/layout/vList5"/>
    <dgm:cxn modelId="{0C7C7B8A-D8A0-400F-850B-41D55123681A}" srcId="{634CE51D-D26A-4186-A8AB-A484F64B6295}" destId="{DD662ED1-9590-4EB7-AC7B-B792910FEF36}" srcOrd="4" destOrd="0" parTransId="{17543536-32EA-4EF7-B1EF-D8B579F5F515}" sibTransId="{3FA5C55C-C197-405C-B100-096735EE6701}"/>
    <dgm:cxn modelId="{03DA962E-6C55-4DFC-8703-76E2C5D380BC}" srcId="{634CE51D-D26A-4186-A8AB-A484F64B6295}" destId="{8B739E0D-E6D8-495B-9F7E-FF8168E96905}" srcOrd="2" destOrd="0" parTransId="{38E6F7AD-10EF-4876-93E1-05DDD01A5EF9}" sibTransId="{947E7A6E-E65A-4C2C-A3A2-A9ABBF5769EB}"/>
    <dgm:cxn modelId="{00F36E40-FD70-43FF-B26F-E420361EF950}" type="presParOf" srcId="{A95B2A52-B443-4D10-A33D-A4630F420BFB}" destId="{8619C957-9A3B-422A-8043-B5214B0A9B59}" srcOrd="0" destOrd="0" presId="urn:microsoft.com/office/officeart/2005/8/layout/vList5"/>
    <dgm:cxn modelId="{5123505F-0B0C-4EC3-9218-AFDBF65E74CD}" type="presParOf" srcId="{8619C957-9A3B-422A-8043-B5214B0A9B59}" destId="{97AD4299-E47F-4AD6-BFC0-55AAF62DFDB8}" srcOrd="0" destOrd="0" presId="urn:microsoft.com/office/officeart/2005/8/layout/vList5"/>
    <dgm:cxn modelId="{F688E92D-DA63-4A6C-A0D1-02BEA126E0CD}" type="presParOf" srcId="{8619C957-9A3B-422A-8043-B5214B0A9B59}" destId="{A840C3F1-223B-4DBF-9D2D-6CB5D20D55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7795D424-F59F-4EEB-95DB-40BD4B43F227}" type="presOf" srcId="{3E9D7BAB-95E5-4CE5-BF3F-8981B260BE2B}" destId="{4760F090-DC57-4393-B8E4-4EA5484B365B}" srcOrd="0"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C597F2F-4A46-4CAA-A86C-1FAB0C92DE3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B21D64-E476-4C55-9E77-C543A02A3C2F}">
      <dgm:prSet/>
      <dgm:spPr/>
      <dgm:t>
        <a:bodyPr/>
        <a:lstStyle/>
        <a:p>
          <a:pPr rtl="0"/>
          <a:r>
            <a:rPr lang="en-US" dirty="0"/>
            <a:t>Your home</a:t>
          </a:r>
        </a:p>
      </dgm:t>
    </dgm:pt>
    <dgm:pt modelId="{9237DBCC-D833-42C6-A21B-57F9BCD7F238}" type="parTrans" cxnId="{53501B82-D52D-4C68-8EC8-CA57DF670CD4}">
      <dgm:prSet/>
      <dgm:spPr/>
      <dgm:t>
        <a:bodyPr/>
        <a:lstStyle/>
        <a:p>
          <a:endParaRPr lang="en-US"/>
        </a:p>
      </dgm:t>
    </dgm:pt>
    <dgm:pt modelId="{244ED99D-50C7-4D43-A55A-D7AE74984E56}" type="sibTrans" cxnId="{53501B82-D52D-4C68-8EC8-CA57DF670CD4}">
      <dgm:prSet/>
      <dgm:spPr/>
      <dgm:t>
        <a:bodyPr/>
        <a:lstStyle/>
        <a:p>
          <a:endParaRPr lang="en-US"/>
        </a:p>
      </dgm:t>
    </dgm:pt>
    <dgm:pt modelId="{2866C06A-4CDD-4B9D-B59D-03811055867D}">
      <dgm:prSet/>
      <dgm:spPr/>
      <dgm:t>
        <a:bodyPr/>
        <a:lstStyle/>
        <a:p>
          <a:pPr rtl="0"/>
          <a:r>
            <a:rPr lang="en-US" dirty="0"/>
            <a:t>Financial records</a:t>
          </a:r>
        </a:p>
      </dgm:t>
    </dgm:pt>
    <dgm:pt modelId="{D267FCFF-983B-41C5-A8A8-7594D5E6EF3F}" type="parTrans" cxnId="{EB83E6F2-AAF6-4303-A852-1999EA90D183}">
      <dgm:prSet/>
      <dgm:spPr/>
      <dgm:t>
        <a:bodyPr/>
        <a:lstStyle/>
        <a:p>
          <a:endParaRPr lang="en-US"/>
        </a:p>
      </dgm:t>
    </dgm:pt>
    <dgm:pt modelId="{E536B4FD-3EE8-49B6-8BDD-3268A4D2E04E}" type="sibTrans" cxnId="{EB83E6F2-AAF6-4303-A852-1999EA90D183}">
      <dgm:prSet/>
      <dgm:spPr/>
      <dgm:t>
        <a:bodyPr/>
        <a:lstStyle/>
        <a:p>
          <a:endParaRPr lang="en-US"/>
        </a:p>
      </dgm:t>
    </dgm:pt>
    <dgm:pt modelId="{1ABF8ED3-8A36-4C45-B6C3-E9D554F65253}">
      <dgm:prSet/>
      <dgm:spPr/>
      <dgm:t>
        <a:bodyPr/>
        <a:lstStyle/>
        <a:p>
          <a:pPr rtl="0"/>
          <a:r>
            <a:rPr lang="en-US" dirty="0"/>
            <a:t>Computers/tablets</a:t>
          </a:r>
        </a:p>
      </dgm:t>
    </dgm:pt>
    <dgm:pt modelId="{41FDFE8E-6170-4593-B06B-99BDB910EE36}" type="parTrans" cxnId="{4DDF729C-5143-4CAC-AC48-59E1975A48A5}">
      <dgm:prSet/>
      <dgm:spPr/>
      <dgm:t>
        <a:bodyPr/>
        <a:lstStyle/>
        <a:p>
          <a:endParaRPr lang="en-US"/>
        </a:p>
      </dgm:t>
    </dgm:pt>
    <dgm:pt modelId="{8246D3B4-A354-4157-AD89-69712705166B}" type="sibTrans" cxnId="{4DDF729C-5143-4CAC-AC48-59E1975A48A5}">
      <dgm:prSet/>
      <dgm:spPr/>
      <dgm:t>
        <a:bodyPr/>
        <a:lstStyle/>
        <a:p>
          <a:endParaRPr lang="en-US"/>
        </a:p>
      </dgm:t>
    </dgm:pt>
    <dgm:pt modelId="{D6B4842F-AFE8-4775-BCB1-9B2D17FD2C01}">
      <dgm:prSet/>
      <dgm:spPr/>
      <dgm:t>
        <a:bodyPr/>
        <a:lstStyle/>
        <a:p>
          <a:pPr rtl="0"/>
          <a:r>
            <a:rPr lang="en-US" dirty="0"/>
            <a:t>Cancelled checks</a:t>
          </a:r>
        </a:p>
      </dgm:t>
    </dgm:pt>
    <dgm:pt modelId="{33F438D8-28DD-45FB-A6CC-C537BEC59F32}" type="parTrans" cxnId="{54C922D2-33B2-46D6-81A3-2E157CEFDDC6}">
      <dgm:prSet/>
      <dgm:spPr/>
      <dgm:t>
        <a:bodyPr/>
        <a:lstStyle/>
        <a:p>
          <a:endParaRPr lang="en-US"/>
        </a:p>
      </dgm:t>
    </dgm:pt>
    <dgm:pt modelId="{E318CDA0-3E1E-4567-9D4C-7D4834A120E0}" type="sibTrans" cxnId="{54C922D2-33B2-46D6-81A3-2E157CEFDDC6}">
      <dgm:prSet/>
      <dgm:spPr/>
      <dgm:t>
        <a:bodyPr/>
        <a:lstStyle/>
        <a:p>
          <a:endParaRPr lang="en-US"/>
        </a:p>
      </dgm:t>
    </dgm:pt>
    <dgm:pt modelId="{41C7E9FB-F9B0-48C8-9AAE-9F4D2BC8820C}">
      <dgm:prSet/>
      <dgm:spPr/>
      <dgm:t>
        <a:bodyPr/>
        <a:lstStyle/>
        <a:p>
          <a:pPr rtl="0"/>
          <a:r>
            <a:rPr lang="en-US" dirty="0"/>
            <a:t>Bills and receipts</a:t>
          </a:r>
        </a:p>
      </dgm:t>
    </dgm:pt>
    <dgm:pt modelId="{9AEE188A-BC65-4C2B-BEBB-679833DED36A}" type="parTrans" cxnId="{C8C695BC-9490-4831-B99B-FA27830D547F}">
      <dgm:prSet/>
      <dgm:spPr/>
      <dgm:t>
        <a:bodyPr/>
        <a:lstStyle/>
        <a:p>
          <a:endParaRPr lang="en-US"/>
        </a:p>
      </dgm:t>
    </dgm:pt>
    <dgm:pt modelId="{ED05ACDB-60ED-4C50-9B66-9F05803ACDF0}" type="sibTrans" cxnId="{C8C695BC-9490-4831-B99B-FA27830D547F}">
      <dgm:prSet/>
      <dgm:spPr/>
      <dgm:t>
        <a:bodyPr/>
        <a:lstStyle/>
        <a:p>
          <a:endParaRPr lang="en-US"/>
        </a:p>
      </dgm:t>
    </dgm:pt>
    <dgm:pt modelId="{B71CDD66-3F58-4506-843A-A2A29FD8E77A}" type="pres">
      <dgm:prSet presAssocID="{AC597F2F-4A46-4CAA-A86C-1FAB0C92DE38}" presName="Name0" presStyleCnt="0">
        <dgm:presLayoutVars>
          <dgm:dir/>
          <dgm:animLvl val="lvl"/>
          <dgm:resizeHandles val="exact"/>
        </dgm:presLayoutVars>
      </dgm:prSet>
      <dgm:spPr/>
      <dgm:t>
        <a:bodyPr/>
        <a:lstStyle/>
        <a:p>
          <a:endParaRPr lang="en-US"/>
        </a:p>
      </dgm:t>
    </dgm:pt>
    <dgm:pt modelId="{82D16B39-2D73-42BD-BBE8-E553851BEB08}" type="pres">
      <dgm:prSet presAssocID="{63B21D64-E476-4C55-9E77-C543A02A3C2F}" presName="linNode" presStyleCnt="0"/>
      <dgm:spPr/>
    </dgm:pt>
    <dgm:pt modelId="{73A09628-52BB-4324-8039-EC934DCABC40}" type="pres">
      <dgm:prSet presAssocID="{63B21D64-E476-4C55-9E77-C543A02A3C2F}" presName="parentText" presStyleLbl="node1" presStyleIdx="0" presStyleCnt="1">
        <dgm:presLayoutVars>
          <dgm:chMax val="1"/>
          <dgm:bulletEnabled val="1"/>
        </dgm:presLayoutVars>
      </dgm:prSet>
      <dgm:spPr/>
      <dgm:t>
        <a:bodyPr/>
        <a:lstStyle/>
        <a:p>
          <a:endParaRPr lang="en-US"/>
        </a:p>
      </dgm:t>
    </dgm:pt>
    <dgm:pt modelId="{6A36FDB4-BDA5-4B5B-8421-3EC63C06324F}" type="pres">
      <dgm:prSet presAssocID="{63B21D64-E476-4C55-9E77-C543A02A3C2F}" presName="descendantText" presStyleLbl="alignAccFollowNode1" presStyleIdx="0" presStyleCnt="1">
        <dgm:presLayoutVars>
          <dgm:bulletEnabled val="1"/>
        </dgm:presLayoutVars>
      </dgm:prSet>
      <dgm:spPr/>
      <dgm:t>
        <a:bodyPr/>
        <a:lstStyle/>
        <a:p>
          <a:endParaRPr lang="en-US"/>
        </a:p>
      </dgm:t>
    </dgm:pt>
  </dgm:ptLst>
  <dgm:cxnLst>
    <dgm:cxn modelId="{CB89A9E9-B2A3-4032-8777-7E31058A08E5}" type="presOf" srcId="{41C7E9FB-F9B0-48C8-9AAE-9F4D2BC8820C}" destId="{6A36FDB4-BDA5-4B5B-8421-3EC63C06324F}" srcOrd="0" destOrd="3" presId="urn:microsoft.com/office/officeart/2005/8/layout/vList5"/>
    <dgm:cxn modelId="{82A544C6-6CEB-49BC-8D1A-6ACFC2B59511}" type="presOf" srcId="{2866C06A-4CDD-4B9D-B59D-03811055867D}" destId="{6A36FDB4-BDA5-4B5B-8421-3EC63C06324F}" srcOrd="0" destOrd="0" presId="urn:microsoft.com/office/officeart/2005/8/layout/vList5"/>
    <dgm:cxn modelId="{53501B82-D52D-4C68-8EC8-CA57DF670CD4}" srcId="{AC597F2F-4A46-4CAA-A86C-1FAB0C92DE38}" destId="{63B21D64-E476-4C55-9E77-C543A02A3C2F}" srcOrd="0" destOrd="0" parTransId="{9237DBCC-D833-42C6-A21B-57F9BCD7F238}" sibTransId="{244ED99D-50C7-4D43-A55A-D7AE74984E56}"/>
    <dgm:cxn modelId="{4DDF729C-5143-4CAC-AC48-59E1975A48A5}" srcId="{63B21D64-E476-4C55-9E77-C543A02A3C2F}" destId="{1ABF8ED3-8A36-4C45-B6C3-E9D554F65253}" srcOrd="1" destOrd="0" parTransId="{41FDFE8E-6170-4593-B06B-99BDB910EE36}" sibTransId="{8246D3B4-A354-4157-AD89-69712705166B}"/>
    <dgm:cxn modelId="{25293F97-2D33-4642-8645-95634BFDEFC8}" type="presOf" srcId="{1ABF8ED3-8A36-4C45-B6C3-E9D554F65253}" destId="{6A36FDB4-BDA5-4B5B-8421-3EC63C06324F}" srcOrd="0" destOrd="1" presId="urn:microsoft.com/office/officeart/2005/8/layout/vList5"/>
    <dgm:cxn modelId="{1B80B04E-533D-4363-A392-891C5D0FB39A}" type="presOf" srcId="{D6B4842F-AFE8-4775-BCB1-9B2D17FD2C01}" destId="{6A36FDB4-BDA5-4B5B-8421-3EC63C06324F}" srcOrd="0" destOrd="2" presId="urn:microsoft.com/office/officeart/2005/8/layout/vList5"/>
    <dgm:cxn modelId="{C8C695BC-9490-4831-B99B-FA27830D547F}" srcId="{63B21D64-E476-4C55-9E77-C543A02A3C2F}" destId="{41C7E9FB-F9B0-48C8-9AAE-9F4D2BC8820C}" srcOrd="3" destOrd="0" parTransId="{9AEE188A-BC65-4C2B-BEBB-679833DED36A}" sibTransId="{ED05ACDB-60ED-4C50-9B66-9F05803ACDF0}"/>
    <dgm:cxn modelId="{E6A2642A-7837-4C79-A71E-1E8D707C947E}" type="presOf" srcId="{AC597F2F-4A46-4CAA-A86C-1FAB0C92DE38}" destId="{B71CDD66-3F58-4506-843A-A2A29FD8E77A}" srcOrd="0" destOrd="0" presId="urn:microsoft.com/office/officeart/2005/8/layout/vList5"/>
    <dgm:cxn modelId="{54C922D2-33B2-46D6-81A3-2E157CEFDDC6}" srcId="{63B21D64-E476-4C55-9E77-C543A02A3C2F}" destId="{D6B4842F-AFE8-4775-BCB1-9B2D17FD2C01}" srcOrd="2" destOrd="0" parTransId="{33F438D8-28DD-45FB-A6CC-C537BEC59F32}" sibTransId="{E318CDA0-3E1E-4567-9D4C-7D4834A120E0}"/>
    <dgm:cxn modelId="{EB83E6F2-AAF6-4303-A852-1999EA90D183}" srcId="{63B21D64-E476-4C55-9E77-C543A02A3C2F}" destId="{2866C06A-4CDD-4B9D-B59D-03811055867D}" srcOrd="0" destOrd="0" parTransId="{D267FCFF-983B-41C5-A8A8-7594D5E6EF3F}" sibTransId="{E536B4FD-3EE8-49B6-8BDD-3268A4D2E04E}"/>
    <dgm:cxn modelId="{2C16BBC5-3AF2-488F-A913-DE9BB8239250}" type="presOf" srcId="{63B21D64-E476-4C55-9E77-C543A02A3C2F}" destId="{73A09628-52BB-4324-8039-EC934DCABC40}" srcOrd="0" destOrd="0" presId="urn:microsoft.com/office/officeart/2005/8/layout/vList5"/>
    <dgm:cxn modelId="{559C3AB0-B947-4D69-A768-FDACD7BD0E20}" type="presParOf" srcId="{B71CDD66-3F58-4506-843A-A2A29FD8E77A}" destId="{82D16B39-2D73-42BD-BBE8-E553851BEB08}" srcOrd="0" destOrd="0" presId="urn:microsoft.com/office/officeart/2005/8/layout/vList5"/>
    <dgm:cxn modelId="{C987E16C-988D-449F-B086-724047EBF567}" type="presParOf" srcId="{82D16B39-2D73-42BD-BBE8-E553851BEB08}" destId="{73A09628-52BB-4324-8039-EC934DCABC40}" srcOrd="0" destOrd="0" presId="urn:microsoft.com/office/officeart/2005/8/layout/vList5"/>
    <dgm:cxn modelId="{19A66398-209B-4440-A55B-97970E126297}" type="presParOf" srcId="{82D16B39-2D73-42BD-BBE8-E553851BEB08}" destId="{6A36FDB4-BDA5-4B5B-8421-3EC63C06324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3752532D-185E-47D2-AB35-73A4101BFC82}" type="presOf" srcId="{3E9D7BAB-95E5-4CE5-BF3F-8981B260BE2B}" destId="{4760F090-DC57-4393-B8E4-4EA5484B365B}" srcOrd="0"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C597F2F-4A46-4CAA-A86C-1FAB0C92DE3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B21D64-E476-4C55-9E77-C543A02A3C2F}">
      <dgm:prSet/>
      <dgm:spPr/>
      <dgm:t>
        <a:bodyPr/>
        <a:lstStyle/>
        <a:p>
          <a:pPr rtl="0"/>
          <a:r>
            <a:rPr lang="en-US" dirty="0"/>
            <a:t>Protect your smartphone</a:t>
          </a:r>
        </a:p>
      </dgm:t>
    </dgm:pt>
    <dgm:pt modelId="{9237DBCC-D833-42C6-A21B-57F9BCD7F238}" type="parTrans" cxnId="{53501B82-D52D-4C68-8EC8-CA57DF670CD4}">
      <dgm:prSet/>
      <dgm:spPr/>
      <dgm:t>
        <a:bodyPr/>
        <a:lstStyle/>
        <a:p>
          <a:endParaRPr lang="en-US"/>
        </a:p>
      </dgm:t>
    </dgm:pt>
    <dgm:pt modelId="{244ED99D-50C7-4D43-A55A-D7AE74984E56}" type="sibTrans" cxnId="{53501B82-D52D-4C68-8EC8-CA57DF670CD4}">
      <dgm:prSet/>
      <dgm:spPr/>
      <dgm:t>
        <a:bodyPr/>
        <a:lstStyle/>
        <a:p>
          <a:endParaRPr lang="en-US"/>
        </a:p>
      </dgm:t>
    </dgm:pt>
    <dgm:pt modelId="{2866C06A-4CDD-4B9D-B59D-03811055867D}">
      <dgm:prSet/>
      <dgm:spPr/>
      <dgm:t>
        <a:bodyPr/>
        <a:lstStyle/>
        <a:p>
          <a:pPr rtl="0"/>
          <a:r>
            <a:rPr lang="en-US" dirty="0"/>
            <a:t>Turn off </a:t>
          </a:r>
          <a:r>
            <a:rPr lang="en-US" dirty="0" err="1"/>
            <a:t>Wi-fi</a:t>
          </a:r>
          <a:endParaRPr lang="en-US" dirty="0"/>
        </a:p>
      </dgm:t>
    </dgm:pt>
    <dgm:pt modelId="{D267FCFF-983B-41C5-A8A8-7594D5E6EF3F}" type="parTrans" cxnId="{EB83E6F2-AAF6-4303-A852-1999EA90D183}">
      <dgm:prSet/>
      <dgm:spPr/>
      <dgm:t>
        <a:bodyPr/>
        <a:lstStyle/>
        <a:p>
          <a:endParaRPr lang="en-US"/>
        </a:p>
      </dgm:t>
    </dgm:pt>
    <dgm:pt modelId="{E536B4FD-3EE8-49B6-8BDD-3268A4D2E04E}" type="sibTrans" cxnId="{EB83E6F2-AAF6-4303-A852-1999EA90D183}">
      <dgm:prSet/>
      <dgm:spPr/>
      <dgm:t>
        <a:bodyPr/>
        <a:lstStyle/>
        <a:p>
          <a:endParaRPr lang="en-US"/>
        </a:p>
      </dgm:t>
    </dgm:pt>
    <dgm:pt modelId="{DE17D969-1939-4166-81E8-EBBA1C6C5CA4}">
      <dgm:prSet/>
      <dgm:spPr/>
      <dgm:t>
        <a:bodyPr/>
        <a:lstStyle/>
        <a:p>
          <a:pPr rtl="0"/>
          <a:r>
            <a:rPr lang="en-US" dirty="0"/>
            <a:t>Disable GPS or location services</a:t>
          </a:r>
        </a:p>
      </dgm:t>
    </dgm:pt>
    <dgm:pt modelId="{4595F713-F9BC-4F29-9CFB-022BC207D921}" type="parTrans" cxnId="{73FBF554-18E8-4A2C-B390-5E113408DEDF}">
      <dgm:prSet/>
      <dgm:spPr/>
      <dgm:t>
        <a:bodyPr/>
        <a:lstStyle/>
        <a:p>
          <a:endParaRPr lang="en-US"/>
        </a:p>
      </dgm:t>
    </dgm:pt>
    <dgm:pt modelId="{A1C589DC-EC60-42DE-ADE7-C3CD6F8664EC}" type="sibTrans" cxnId="{73FBF554-18E8-4A2C-B390-5E113408DEDF}">
      <dgm:prSet/>
      <dgm:spPr/>
      <dgm:t>
        <a:bodyPr/>
        <a:lstStyle/>
        <a:p>
          <a:endParaRPr lang="en-US"/>
        </a:p>
      </dgm:t>
    </dgm:pt>
    <dgm:pt modelId="{5C8A85F7-D1EB-42EC-A654-272735C67260}">
      <dgm:prSet/>
      <dgm:spPr/>
      <dgm:t>
        <a:bodyPr/>
        <a:lstStyle/>
        <a:p>
          <a:pPr rtl="0"/>
          <a:r>
            <a:rPr lang="en-US" dirty="0"/>
            <a:t>Disable the internet</a:t>
          </a:r>
        </a:p>
      </dgm:t>
    </dgm:pt>
    <dgm:pt modelId="{AA17524C-5EBD-4D30-954B-98C83670E152}" type="parTrans" cxnId="{C7DF94FA-D020-4FA8-82B3-0D3FC14C314D}">
      <dgm:prSet/>
      <dgm:spPr/>
      <dgm:t>
        <a:bodyPr/>
        <a:lstStyle/>
        <a:p>
          <a:endParaRPr lang="en-US"/>
        </a:p>
      </dgm:t>
    </dgm:pt>
    <dgm:pt modelId="{97A633EF-4438-445C-8CE3-9881F81BCEBE}" type="sibTrans" cxnId="{C7DF94FA-D020-4FA8-82B3-0D3FC14C314D}">
      <dgm:prSet/>
      <dgm:spPr/>
      <dgm:t>
        <a:bodyPr/>
        <a:lstStyle/>
        <a:p>
          <a:endParaRPr lang="en-US"/>
        </a:p>
      </dgm:t>
    </dgm:pt>
    <dgm:pt modelId="{B71CDD66-3F58-4506-843A-A2A29FD8E77A}" type="pres">
      <dgm:prSet presAssocID="{AC597F2F-4A46-4CAA-A86C-1FAB0C92DE38}" presName="Name0" presStyleCnt="0">
        <dgm:presLayoutVars>
          <dgm:dir/>
          <dgm:animLvl val="lvl"/>
          <dgm:resizeHandles val="exact"/>
        </dgm:presLayoutVars>
      </dgm:prSet>
      <dgm:spPr/>
      <dgm:t>
        <a:bodyPr/>
        <a:lstStyle/>
        <a:p>
          <a:endParaRPr lang="en-US"/>
        </a:p>
      </dgm:t>
    </dgm:pt>
    <dgm:pt modelId="{82D16B39-2D73-42BD-BBE8-E553851BEB08}" type="pres">
      <dgm:prSet presAssocID="{63B21D64-E476-4C55-9E77-C543A02A3C2F}" presName="linNode" presStyleCnt="0"/>
      <dgm:spPr/>
    </dgm:pt>
    <dgm:pt modelId="{73A09628-52BB-4324-8039-EC934DCABC40}" type="pres">
      <dgm:prSet presAssocID="{63B21D64-E476-4C55-9E77-C543A02A3C2F}" presName="parentText" presStyleLbl="node1" presStyleIdx="0" presStyleCnt="1" custLinFactNeighborX="-2765" custLinFactNeighborY="-2439">
        <dgm:presLayoutVars>
          <dgm:chMax val="1"/>
          <dgm:bulletEnabled val="1"/>
        </dgm:presLayoutVars>
      </dgm:prSet>
      <dgm:spPr/>
      <dgm:t>
        <a:bodyPr/>
        <a:lstStyle/>
        <a:p>
          <a:endParaRPr lang="en-US"/>
        </a:p>
      </dgm:t>
    </dgm:pt>
    <dgm:pt modelId="{6A36FDB4-BDA5-4B5B-8421-3EC63C06324F}" type="pres">
      <dgm:prSet presAssocID="{63B21D64-E476-4C55-9E77-C543A02A3C2F}" presName="descendantText" presStyleLbl="alignAccFollowNode1" presStyleIdx="0" presStyleCnt="1" custScaleX="114119">
        <dgm:presLayoutVars>
          <dgm:bulletEnabled val="1"/>
        </dgm:presLayoutVars>
      </dgm:prSet>
      <dgm:spPr/>
      <dgm:t>
        <a:bodyPr/>
        <a:lstStyle/>
        <a:p>
          <a:endParaRPr lang="en-US"/>
        </a:p>
      </dgm:t>
    </dgm:pt>
  </dgm:ptLst>
  <dgm:cxnLst>
    <dgm:cxn modelId="{EB83E6F2-AAF6-4303-A852-1999EA90D183}" srcId="{63B21D64-E476-4C55-9E77-C543A02A3C2F}" destId="{2866C06A-4CDD-4B9D-B59D-03811055867D}" srcOrd="0" destOrd="0" parTransId="{D267FCFF-983B-41C5-A8A8-7594D5E6EF3F}" sibTransId="{E536B4FD-3EE8-49B6-8BDD-3268A4D2E04E}"/>
    <dgm:cxn modelId="{73FBF554-18E8-4A2C-B390-5E113408DEDF}" srcId="{63B21D64-E476-4C55-9E77-C543A02A3C2F}" destId="{DE17D969-1939-4166-81E8-EBBA1C6C5CA4}" srcOrd="1" destOrd="0" parTransId="{4595F713-F9BC-4F29-9CFB-022BC207D921}" sibTransId="{A1C589DC-EC60-42DE-ADE7-C3CD6F8664EC}"/>
    <dgm:cxn modelId="{5FEE80CF-4AD5-4CBA-B400-EC2229325586}" type="presOf" srcId="{DE17D969-1939-4166-81E8-EBBA1C6C5CA4}" destId="{6A36FDB4-BDA5-4B5B-8421-3EC63C06324F}" srcOrd="0" destOrd="1" presId="urn:microsoft.com/office/officeart/2005/8/layout/vList5"/>
    <dgm:cxn modelId="{20BFCC59-E4A8-41F6-B893-D3FEF5917884}" type="presOf" srcId="{AC597F2F-4A46-4CAA-A86C-1FAB0C92DE38}" destId="{B71CDD66-3F58-4506-843A-A2A29FD8E77A}" srcOrd="0" destOrd="0" presId="urn:microsoft.com/office/officeart/2005/8/layout/vList5"/>
    <dgm:cxn modelId="{C7DF94FA-D020-4FA8-82B3-0D3FC14C314D}" srcId="{63B21D64-E476-4C55-9E77-C543A02A3C2F}" destId="{5C8A85F7-D1EB-42EC-A654-272735C67260}" srcOrd="2" destOrd="0" parTransId="{AA17524C-5EBD-4D30-954B-98C83670E152}" sibTransId="{97A633EF-4438-445C-8CE3-9881F81BCEBE}"/>
    <dgm:cxn modelId="{5B70C9C2-1AB5-42DE-8FC8-DE1E25E50B49}" type="presOf" srcId="{2866C06A-4CDD-4B9D-B59D-03811055867D}" destId="{6A36FDB4-BDA5-4B5B-8421-3EC63C06324F}" srcOrd="0" destOrd="0" presId="urn:microsoft.com/office/officeart/2005/8/layout/vList5"/>
    <dgm:cxn modelId="{3501AF06-3765-4FF0-AEDD-CDDA55B4F328}" type="presOf" srcId="{63B21D64-E476-4C55-9E77-C543A02A3C2F}" destId="{73A09628-52BB-4324-8039-EC934DCABC40}" srcOrd="0" destOrd="0" presId="urn:microsoft.com/office/officeart/2005/8/layout/vList5"/>
    <dgm:cxn modelId="{53501B82-D52D-4C68-8EC8-CA57DF670CD4}" srcId="{AC597F2F-4A46-4CAA-A86C-1FAB0C92DE38}" destId="{63B21D64-E476-4C55-9E77-C543A02A3C2F}" srcOrd="0" destOrd="0" parTransId="{9237DBCC-D833-42C6-A21B-57F9BCD7F238}" sibTransId="{244ED99D-50C7-4D43-A55A-D7AE74984E56}"/>
    <dgm:cxn modelId="{A8E6133A-1564-42A2-99C2-4F8432E693A7}" type="presOf" srcId="{5C8A85F7-D1EB-42EC-A654-272735C67260}" destId="{6A36FDB4-BDA5-4B5B-8421-3EC63C06324F}" srcOrd="0" destOrd="2" presId="urn:microsoft.com/office/officeart/2005/8/layout/vList5"/>
    <dgm:cxn modelId="{9CBBF489-6D94-4EE9-91E3-FDB312345BC5}" type="presParOf" srcId="{B71CDD66-3F58-4506-843A-A2A29FD8E77A}" destId="{82D16B39-2D73-42BD-BBE8-E553851BEB08}" srcOrd="0" destOrd="0" presId="urn:microsoft.com/office/officeart/2005/8/layout/vList5"/>
    <dgm:cxn modelId="{7D1F481B-9EB2-4646-878D-C69B1596537A}" type="presParOf" srcId="{82D16B39-2D73-42BD-BBE8-E553851BEB08}" destId="{73A09628-52BB-4324-8039-EC934DCABC40}" srcOrd="0" destOrd="0" presId="urn:microsoft.com/office/officeart/2005/8/layout/vList5"/>
    <dgm:cxn modelId="{D94090F9-4161-4571-A519-D803C4AF6837}" type="presParOf" srcId="{82D16B39-2D73-42BD-BBE8-E553851BEB08}" destId="{6A36FDB4-BDA5-4B5B-8421-3EC63C06324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4A978F01-C09D-480A-B7BA-03CB050A8061}" type="presOf" srcId="{3E9D7BAB-95E5-4CE5-BF3F-8981B260BE2B}" destId="{4760F090-DC57-4393-B8E4-4EA5484B36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C597F2F-4A46-4CAA-A86C-1FAB0C92DE3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B21D64-E476-4C55-9E77-C543A02A3C2F}">
      <dgm:prSet/>
      <dgm:spPr/>
      <dgm:t>
        <a:bodyPr/>
        <a:lstStyle/>
        <a:p>
          <a:pPr rtl="0"/>
          <a:r>
            <a:rPr lang="en-US" dirty="0"/>
            <a:t>Protect your computer</a:t>
          </a:r>
        </a:p>
      </dgm:t>
    </dgm:pt>
    <dgm:pt modelId="{9237DBCC-D833-42C6-A21B-57F9BCD7F238}" type="parTrans" cxnId="{53501B82-D52D-4C68-8EC8-CA57DF670CD4}">
      <dgm:prSet/>
      <dgm:spPr/>
      <dgm:t>
        <a:bodyPr/>
        <a:lstStyle/>
        <a:p>
          <a:endParaRPr lang="en-US"/>
        </a:p>
      </dgm:t>
    </dgm:pt>
    <dgm:pt modelId="{244ED99D-50C7-4D43-A55A-D7AE74984E56}" type="sibTrans" cxnId="{53501B82-D52D-4C68-8EC8-CA57DF670CD4}">
      <dgm:prSet/>
      <dgm:spPr/>
      <dgm:t>
        <a:bodyPr/>
        <a:lstStyle/>
        <a:p>
          <a:endParaRPr lang="en-US"/>
        </a:p>
      </dgm:t>
    </dgm:pt>
    <dgm:pt modelId="{2866C06A-4CDD-4B9D-B59D-03811055867D}">
      <dgm:prSet/>
      <dgm:spPr/>
      <dgm:t>
        <a:bodyPr/>
        <a:lstStyle/>
        <a:p>
          <a:pPr rtl="0"/>
          <a:r>
            <a:rPr lang="en-US" dirty="0"/>
            <a:t>Install virus and malware protection</a:t>
          </a:r>
        </a:p>
      </dgm:t>
    </dgm:pt>
    <dgm:pt modelId="{D267FCFF-983B-41C5-A8A8-7594D5E6EF3F}" type="parTrans" cxnId="{EB83E6F2-AAF6-4303-A852-1999EA90D183}">
      <dgm:prSet/>
      <dgm:spPr/>
      <dgm:t>
        <a:bodyPr/>
        <a:lstStyle/>
        <a:p>
          <a:endParaRPr lang="en-US"/>
        </a:p>
      </dgm:t>
    </dgm:pt>
    <dgm:pt modelId="{E536B4FD-3EE8-49B6-8BDD-3268A4D2E04E}" type="sibTrans" cxnId="{EB83E6F2-AAF6-4303-A852-1999EA90D183}">
      <dgm:prSet/>
      <dgm:spPr/>
      <dgm:t>
        <a:bodyPr/>
        <a:lstStyle/>
        <a:p>
          <a:endParaRPr lang="en-US"/>
        </a:p>
      </dgm:t>
    </dgm:pt>
    <dgm:pt modelId="{C18135AA-91EF-41B4-9856-E02BA4A09615}">
      <dgm:prSet/>
      <dgm:spPr/>
      <dgm:t>
        <a:bodyPr/>
        <a:lstStyle/>
        <a:p>
          <a:pPr rtl="0"/>
          <a:r>
            <a:rPr lang="en-US" dirty="0"/>
            <a:t>Allow software updates. These usually include security patches.</a:t>
          </a:r>
        </a:p>
      </dgm:t>
    </dgm:pt>
    <dgm:pt modelId="{58114F5C-DBEB-42C2-BD42-0EB82F9972F9}" type="parTrans" cxnId="{7C5AA967-94AE-44F3-8124-009B3224C3A0}">
      <dgm:prSet/>
      <dgm:spPr/>
      <dgm:t>
        <a:bodyPr/>
        <a:lstStyle/>
        <a:p>
          <a:endParaRPr lang="en-US"/>
        </a:p>
      </dgm:t>
    </dgm:pt>
    <dgm:pt modelId="{9AF07C6B-771E-4B60-ABA4-04986A3FA625}" type="sibTrans" cxnId="{7C5AA967-94AE-44F3-8124-009B3224C3A0}">
      <dgm:prSet/>
      <dgm:spPr/>
      <dgm:t>
        <a:bodyPr/>
        <a:lstStyle/>
        <a:p>
          <a:endParaRPr lang="en-US"/>
        </a:p>
      </dgm:t>
    </dgm:pt>
    <dgm:pt modelId="{9657C3BB-CDB2-43CE-948A-12B47A6580A4}">
      <dgm:prSet/>
      <dgm:spPr/>
      <dgm:t>
        <a:bodyPr/>
        <a:lstStyle/>
        <a:p>
          <a:pPr rtl="0"/>
          <a:r>
            <a:rPr lang="en-US" dirty="0"/>
            <a:t>Activate encryption features on wireless internet routers.</a:t>
          </a:r>
        </a:p>
      </dgm:t>
    </dgm:pt>
    <dgm:pt modelId="{BC399BDE-A498-48F1-B61E-57B758F5FD78}" type="parTrans" cxnId="{23D1E810-BAB8-4B4D-AAD2-AED466ACC660}">
      <dgm:prSet/>
      <dgm:spPr/>
      <dgm:t>
        <a:bodyPr/>
        <a:lstStyle/>
        <a:p>
          <a:endParaRPr lang="en-US"/>
        </a:p>
      </dgm:t>
    </dgm:pt>
    <dgm:pt modelId="{29798BBA-3AEF-4FCD-8263-C0C25C7942BF}" type="sibTrans" cxnId="{23D1E810-BAB8-4B4D-AAD2-AED466ACC660}">
      <dgm:prSet/>
      <dgm:spPr/>
      <dgm:t>
        <a:bodyPr/>
        <a:lstStyle/>
        <a:p>
          <a:endParaRPr lang="en-US"/>
        </a:p>
      </dgm:t>
    </dgm:pt>
    <dgm:pt modelId="{B71CDD66-3F58-4506-843A-A2A29FD8E77A}" type="pres">
      <dgm:prSet presAssocID="{AC597F2F-4A46-4CAA-A86C-1FAB0C92DE38}" presName="Name0" presStyleCnt="0">
        <dgm:presLayoutVars>
          <dgm:dir/>
          <dgm:animLvl val="lvl"/>
          <dgm:resizeHandles val="exact"/>
        </dgm:presLayoutVars>
      </dgm:prSet>
      <dgm:spPr/>
      <dgm:t>
        <a:bodyPr/>
        <a:lstStyle/>
        <a:p>
          <a:endParaRPr lang="en-US"/>
        </a:p>
      </dgm:t>
    </dgm:pt>
    <dgm:pt modelId="{82D16B39-2D73-42BD-BBE8-E553851BEB08}" type="pres">
      <dgm:prSet presAssocID="{63B21D64-E476-4C55-9E77-C543A02A3C2F}" presName="linNode" presStyleCnt="0"/>
      <dgm:spPr/>
    </dgm:pt>
    <dgm:pt modelId="{73A09628-52BB-4324-8039-EC934DCABC40}" type="pres">
      <dgm:prSet presAssocID="{63B21D64-E476-4C55-9E77-C543A02A3C2F}" presName="parentText" presStyleLbl="node1" presStyleIdx="0" presStyleCnt="1" custLinFactNeighborX="-2765" custLinFactNeighborY="-2439">
        <dgm:presLayoutVars>
          <dgm:chMax val="1"/>
          <dgm:bulletEnabled val="1"/>
        </dgm:presLayoutVars>
      </dgm:prSet>
      <dgm:spPr/>
      <dgm:t>
        <a:bodyPr/>
        <a:lstStyle/>
        <a:p>
          <a:endParaRPr lang="en-US"/>
        </a:p>
      </dgm:t>
    </dgm:pt>
    <dgm:pt modelId="{6A36FDB4-BDA5-4B5B-8421-3EC63C06324F}" type="pres">
      <dgm:prSet presAssocID="{63B21D64-E476-4C55-9E77-C543A02A3C2F}" presName="descendantText" presStyleLbl="alignAccFollowNode1" presStyleIdx="0" presStyleCnt="1" custScaleX="114119">
        <dgm:presLayoutVars>
          <dgm:bulletEnabled val="1"/>
        </dgm:presLayoutVars>
      </dgm:prSet>
      <dgm:spPr/>
      <dgm:t>
        <a:bodyPr/>
        <a:lstStyle/>
        <a:p>
          <a:endParaRPr lang="en-US"/>
        </a:p>
      </dgm:t>
    </dgm:pt>
  </dgm:ptLst>
  <dgm:cxnLst>
    <dgm:cxn modelId="{53501B82-D52D-4C68-8EC8-CA57DF670CD4}" srcId="{AC597F2F-4A46-4CAA-A86C-1FAB0C92DE38}" destId="{63B21D64-E476-4C55-9E77-C543A02A3C2F}" srcOrd="0" destOrd="0" parTransId="{9237DBCC-D833-42C6-A21B-57F9BCD7F238}" sibTransId="{244ED99D-50C7-4D43-A55A-D7AE74984E56}"/>
    <dgm:cxn modelId="{AB0E32FD-6577-4ACB-A049-FE6A1705FB9F}" type="presOf" srcId="{9657C3BB-CDB2-43CE-948A-12B47A6580A4}" destId="{6A36FDB4-BDA5-4B5B-8421-3EC63C06324F}" srcOrd="0" destOrd="2" presId="urn:microsoft.com/office/officeart/2005/8/layout/vList5"/>
    <dgm:cxn modelId="{6BAD0405-CF60-4E67-94AE-2E249F0AB30B}" type="presOf" srcId="{AC597F2F-4A46-4CAA-A86C-1FAB0C92DE38}" destId="{B71CDD66-3F58-4506-843A-A2A29FD8E77A}" srcOrd="0" destOrd="0" presId="urn:microsoft.com/office/officeart/2005/8/layout/vList5"/>
    <dgm:cxn modelId="{7C5AA967-94AE-44F3-8124-009B3224C3A0}" srcId="{63B21D64-E476-4C55-9E77-C543A02A3C2F}" destId="{C18135AA-91EF-41B4-9856-E02BA4A09615}" srcOrd="1" destOrd="0" parTransId="{58114F5C-DBEB-42C2-BD42-0EB82F9972F9}" sibTransId="{9AF07C6B-771E-4B60-ABA4-04986A3FA625}"/>
    <dgm:cxn modelId="{58CD81BA-1DD5-4856-8A10-CAFADE6D3D31}" type="presOf" srcId="{63B21D64-E476-4C55-9E77-C543A02A3C2F}" destId="{73A09628-52BB-4324-8039-EC934DCABC40}" srcOrd="0" destOrd="0" presId="urn:microsoft.com/office/officeart/2005/8/layout/vList5"/>
    <dgm:cxn modelId="{9290303B-BDC8-47EF-8B47-D057E25A6F4E}" type="presOf" srcId="{2866C06A-4CDD-4B9D-B59D-03811055867D}" destId="{6A36FDB4-BDA5-4B5B-8421-3EC63C06324F}" srcOrd="0" destOrd="0" presId="urn:microsoft.com/office/officeart/2005/8/layout/vList5"/>
    <dgm:cxn modelId="{EB83E6F2-AAF6-4303-A852-1999EA90D183}" srcId="{63B21D64-E476-4C55-9E77-C543A02A3C2F}" destId="{2866C06A-4CDD-4B9D-B59D-03811055867D}" srcOrd="0" destOrd="0" parTransId="{D267FCFF-983B-41C5-A8A8-7594D5E6EF3F}" sibTransId="{E536B4FD-3EE8-49B6-8BDD-3268A4D2E04E}"/>
    <dgm:cxn modelId="{89662C70-C9E8-4066-A5D0-D83A1CB9CD5E}" type="presOf" srcId="{C18135AA-91EF-41B4-9856-E02BA4A09615}" destId="{6A36FDB4-BDA5-4B5B-8421-3EC63C06324F}" srcOrd="0" destOrd="1" presId="urn:microsoft.com/office/officeart/2005/8/layout/vList5"/>
    <dgm:cxn modelId="{23D1E810-BAB8-4B4D-AAD2-AED466ACC660}" srcId="{63B21D64-E476-4C55-9E77-C543A02A3C2F}" destId="{9657C3BB-CDB2-43CE-948A-12B47A6580A4}" srcOrd="2" destOrd="0" parTransId="{BC399BDE-A498-48F1-B61E-57B758F5FD78}" sibTransId="{29798BBA-3AEF-4FCD-8263-C0C25C7942BF}"/>
    <dgm:cxn modelId="{ED71991B-0DBA-422D-8845-5D96C033255B}" type="presParOf" srcId="{B71CDD66-3F58-4506-843A-A2A29FD8E77A}" destId="{82D16B39-2D73-42BD-BBE8-E553851BEB08}" srcOrd="0" destOrd="0" presId="urn:microsoft.com/office/officeart/2005/8/layout/vList5"/>
    <dgm:cxn modelId="{C3E78A1B-1D58-41A7-B8D6-DD6FD8F48ED7}" type="presParOf" srcId="{82D16B39-2D73-42BD-BBE8-E553851BEB08}" destId="{73A09628-52BB-4324-8039-EC934DCABC40}" srcOrd="0" destOrd="0" presId="urn:microsoft.com/office/officeart/2005/8/layout/vList5"/>
    <dgm:cxn modelId="{5D2B829A-3135-419A-9E29-99AFC060D4DE}" type="presParOf" srcId="{82D16B39-2D73-42BD-BBE8-E553851BEB08}" destId="{6A36FDB4-BDA5-4B5B-8421-3EC63C06324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BC8E3F55-280E-481E-B0D0-96ED4EE2888E}" type="presOf" srcId="{3E9D7BAB-95E5-4CE5-BF3F-8981B260BE2B}" destId="{4760F090-DC57-4393-B8E4-4EA5484B36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AC597F2F-4A46-4CAA-A86C-1FAB0C92DE3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B21D64-E476-4C55-9E77-C543A02A3C2F}">
      <dgm:prSet/>
      <dgm:spPr/>
      <dgm:t>
        <a:bodyPr/>
        <a:lstStyle/>
        <a:p>
          <a:pPr rtl="0"/>
          <a:r>
            <a:rPr lang="en-US" dirty="0"/>
            <a:t>Protect your digital accounts</a:t>
          </a:r>
        </a:p>
      </dgm:t>
    </dgm:pt>
    <dgm:pt modelId="{9237DBCC-D833-42C6-A21B-57F9BCD7F238}" type="parTrans" cxnId="{53501B82-D52D-4C68-8EC8-CA57DF670CD4}">
      <dgm:prSet/>
      <dgm:spPr/>
      <dgm:t>
        <a:bodyPr/>
        <a:lstStyle/>
        <a:p>
          <a:endParaRPr lang="en-US"/>
        </a:p>
      </dgm:t>
    </dgm:pt>
    <dgm:pt modelId="{244ED99D-50C7-4D43-A55A-D7AE74984E56}" type="sibTrans" cxnId="{53501B82-D52D-4C68-8EC8-CA57DF670CD4}">
      <dgm:prSet/>
      <dgm:spPr/>
      <dgm:t>
        <a:bodyPr/>
        <a:lstStyle/>
        <a:p>
          <a:endParaRPr lang="en-US"/>
        </a:p>
      </dgm:t>
    </dgm:pt>
    <dgm:pt modelId="{2866C06A-4CDD-4B9D-B59D-03811055867D}">
      <dgm:prSet/>
      <dgm:spPr/>
      <dgm:t>
        <a:bodyPr/>
        <a:lstStyle/>
        <a:p>
          <a:pPr rtl="0"/>
          <a:r>
            <a:rPr lang="en-US" dirty="0"/>
            <a:t>Don’t use the same password for each account.</a:t>
          </a:r>
        </a:p>
      </dgm:t>
    </dgm:pt>
    <dgm:pt modelId="{D267FCFF-983B-41C5-A8A8-7594D5E6EF3F}" type="parTrans" cxnId="{EB83E6F2-AAF6-4303-A852-1999EA90D183}">
      <dgm:prSet/>
      <dgm:spPr/>
      <dgm:t>
        <a:bodyPr/>
        <a:lstStyle/>
        <a:p>
          <a:endParaRPr lang="en-US"/>
        </a:p>
      </dgm:t>
    </dgm:pt>
    <dgm:pt modelId="{E536B4FD-3EE8-49B6-8BDD-3268A4D2E04E}" type="sibTrans" cxnId="{EB83E6F2-AAF6-4303-A852-1999EA90D183}">
      <dgm:prSet/>
      <dgm:spPr/>
      <dgm:t>
        <a:bodyPr/>
        <a:lstStyle/>
        <a:p>
          <a:endParaRPr lang="en-US"/>
        </a:p>
      </dgm:t>
    </dgm:pt>
    <dgm:pt modelId="{7CF19A9C-C134-4B91-8107-CBBEB3501E2E}">
      <dgm:prSet/>
      <dgm:spPr/>
      <dgm:t>
        <a:bodyPr/>
        <a:lstStyle/>
        <a:p>
          <a:pPr rtl="0"/>
          <a:r>
            <a:rPr lang="en-US" dirty="0"/>
            <a:t>Use unique and complex passwords.</a:t>
          </a:r>
        </a:p>
      </dgm:t>
    </dgm:pt>
    <dgm:pt modelId="{B0F38431-5091-437A-A5E7-3A518ED000B8}" type="parTrans" cxnId="{3C74F8A5-E6F1-4F47-A098-209B74037137}">
      <dgm:prSet/>
      <dgm:spPr/>
      <dgm:t>
        <a:bodyPr/>
        <a:lstStyle/>
        <a:p>
          <a:endParaRPr lang="en-US"/>
        </a:p>
      </dgm:t>
    </dgm:pt>
    <dgm:pt modelId="{11AEDD0E-9A9A-4219-A092-30F83D4783D7}" type="sibTrans" cxnId="{3C74F8A5-E6F1-4F47-A098-209B74037137}">
      <dgm:prSet/>
      <dgm:spPr/>
      <dgm:t>
        <a:bodyPr/>
        <a:lstStyle/>
        <a:p>
          <a:endParaRPr lang="en-US"/>
        </a:p>
      </dgm:t>
    </dgm:pt>
    <dgm:pt modelId="{B9E80F6B-8568-4D41-B106-934D48E6CA25}">
      <dgm:prSet/>
      <dgm:spPr/>
      <dgm:t>
        <a:bodyPr/>
        <a:lstStyle/>
        <a:p>
          <a:pPr rtl="0"/>
          <a:r>
            <a:rPr lang="en-US" dirty="0"/>
            <a:t>Change passwords frequently.</a:t>
          </a:r>
        </a:p>
      </dgm:t>
    </dgm:pt>
    <dgm:pt modelId="{AAFC3AC8-A5FC-4268-82F4-85C3F2902CAA}" type="parTrans" cxnId="{35A7BFEF-30A5-4D89-B267-9136863ADB6E}">
      <dgm:prSet/>
      <dgm:spPr/>
      <dgm:t>
        <a:bodyPr/>
        <a:lstStyle/>
        <a:p>
          <a:endParaRPr lang="en-US"/>
        </a:p>
      </dgm:t>
    </dgm:pt>
    <dgm:pt modelId="{96B3C335-6D40-47F8-A6B5-FE41B228A43E}" type="sibTrans" cxnId="{35A7BFEF-30A5-4D89-B267-9136863ADB6E}">
      <dgm:prSet/>
      <dgm:spPr/>
      <dgm:t>
        <a:bodyPr/>
        <a:lstStyle/>
        <a:p>
          <a:endParaRPr lang="en-US"/>
        </a:p>
      </dgm:t>
    </dgm:pt>
    <dgm:pt modelId="{8E52C636-72B5-46E5-8F26-AFD1E68F8995}">
      <dgm:prSet/>
      <dgm:spPr/>
      <dgm:t>
        <a:bodyPr/>
        <a:lstStyle/>
        <a:p>
          <a:pPr rtl="0"/>
          <a:r>
            <a:rPr lang="en-US" dirty="0"/>
            <a:t>Review the site’s privacy policy, including data storage and data sharing.</a:t>
          </a:r>
        </a:p>
      </dgm:t>
    </dgm:pt>
    <dgm:pt modelId="{935EAB71-930B-4594-918B-FD2086492236}" type="parTrans" cxnId="{E41578EF-4ABE-4613-BC3D-50BCA59EA008}">
      <dgm:prSet/>
      <dgm:spPr/>
      <dgm:t>
        <a:bodyPr/>
        <a:lstStyle/>
        <a:p>
          <a:endParaRPr lang="en-US"/>
        </a:p>
      </dgm:t>
    </dgm:pt>
    <dgm:pt modelId="{CFB6F96C-5154-4E07-8FC9-5F7998D3FEF6}" type="sibTrans" cxnId="{E41578EF-4ABE-4613-BC3D-50BCA59EA008}">
      <dgm:prSet/>
      <dgm:spPr/>
      <dgm:t>
        <a:bodyPr/>
        <a:lstStyle/>
        <a:p>
          <a:endParaRPr lang="en-US"/>
        </a:p>
      </dgm:t>
    </dgm:pt>
    <dgm:pt modelId="{B71CDD66-3F58-4506-843A-A2A29FD8E77A}" type="pres">
      <dgm:prSet presAssocID="{AC597F2F-4A46-4CAA-A86C-1FAB0C92DE38}" presName="Name0" presStyleCnt="0">
        <dgm:presLayoutVars>
          <dgm:dir/>
          <dgm:animLvl val="lvl"/>
          <dgm:resizeHandles val="exact"/>
        </dgm:presLayoutVars>
      </dgm:prSet>
      <dgm:spPr/>
      <dgm:t>
        <a:bodyPr/>
        <a:lstStyle/>
        <a:p>
          <a:endParaRPr lang="en-US"/>
        </a:p>
      </dgm:t>
    </dgm:pt>
    <dgm:pt modelId="{82D16B39-2D73-42BD-BBE8-E553851BEB08}" type="pres">
      <dgm:prSet presAssocID="{63B21D64-E476-4C55-9E77-C543A02A3C2F}" presName="linNode" presStyleCnt="0"/>
      <dgm:spPr/>
    </dgm:pt>
    <dgm:pt modelId="{73A09628-52BB-4324-8039-EC934DCABC40}" type="pres">
      <dgm:prSet presAssocID="{63B21D64-E476-4C55-9E77-C543A02A3C2F}" presName="parentText" presStyleLbl="node1" presStyleIdx="0" presStyleCnt="1" custLinFactNeighborX="-2765" custLinFactNeighborY="-2439">
        <dgm:presLayoutVars>
          <dgm:chMax val="1"/>
          <dgm:bulletEnabled val="1"/>
        </dgm:presLayoutVars>
      </dgm:prSet>
      <dgm:spPr/>
      <dgm:t>
        <a:bodyPr/>
        <a:lstStyle/>
        <a:p>
          <a:endParaRPr lang="en-US"/>
        </a:p>
      </dgm:t>
    </dgm:pt>
    <dgm:pt modelId="{6A36FDB4-BDA5-4B5B-8421-3EC63C06324F}" type="pres">
      <dgm:prSet presAssocID="{63B21D64-E476-4C55-9E77-C543A02A3C2F}" presName="descendantText" presStyleLbl="alignAccFollowNode1" presStyleIdx="0" presStyleCnt="1" custScaleX="114119">
        <dgm:presLayoutVars>
          <dgm:bulletEnabled val="1"/>
        </dgm:presLayoutVars>
      </dgm:prSet>
      <dgm:spPr/>
      <dgm:t>
        <a:bodyPr/>
        <a:lstStyle/>
        <a:p>
          <a:endParaRPr lang="en-US"/>
        </a:p>
      </dgm:t>
    </dgm:pt>
  </dgm:ptLst>
  <dgm:cxnLst>
    <dgm:cxn modelId="{53501B82-D52D-4C68-8EC8-CA57DF670CD4}" srcId="{AC597F2F-4A46-4CAA-A86C-1FAB0C92DE38}" destId="{63B21D64-E476-4C55-9E77-C543A02A3C2F}" srcOrd="0" destOrd="0" parTransId="{9237DBCC-D833-42C6-A21B-57F9BCD7F238}" sibTransId="{244ED99D-50C7-4D43-A55A-D7AE74984E56}"/>
    <dgm:cxn modelId="{E984F8F2-F318-4B51-8D06-22CD483F4109}" type="presOf" srcId="{8E52C636-72B5-46E5-8F26-AFD1E68F8995}" destId="{6A36FDB4-BDA5-4B5B-8421-3EC63C06324F}" srcOrd="0" destOrd="3" presId="urn:microsoft.com/office/officeart/2005/8/layout/vList5"/>
    <dgm:cxn modelId="{3C74F8A5-E6F1-4F47-A098-209B74037137}" srcId="{63B21D64-E476-4C55-9E77-C543A02A3C2F}" destId="{7CF19A9C-C134-4B91-8107-CBBEB3501E2E}" srcOrd="1" destOrd="0" parTransId="{B0F38431-5091-437A-A5E7-3A518ED000B8}" sibTransId="{11AEDD0E-9A9A-4219-A092-30F83D4783D7}"/>
    <dgm:cxn modelId="{52F8B6D7-AB1F-4007-8153-8C0DDC513622}" type="presOf" srcId="{63B21D64-E476-4C55-9E77-C543A02A3C2F}" destId="{73A09628-52BB-4324-8039-EC934DCABC40}" srcOrd="0" destOrd="0" presId="urn:microsoft.com/office/officeart/2005/8/layout/vList5"/>
    <dgm:cxn modelId="{C971802D-71B8-4805-9DC3-FFBC5C43E295}" type="presOf" srcId="{2866C06A-4CDD-4B9D-B59D-03811055867D}" destId="{6A36FDB4-BDA5-4B5B-8421-3EC63C06324F}" srcOrd="0" destOrd="0" presId="urn:microsoft.com/office/officeart/2005/8/layout/vList5"/>
    <dgm:cxn modelId="{EB83E6F2-AAF6-4303-A852-1999EA90D183}" srcId="{63B21D64-E476-4C55-9E77-C543A02A3C2F}" destId="{2866C06A-4CDD-4B9D-B59D-03811055867D}" srcOrd="0" destOrd="0" parTransId="{D267FCFF-983B-41C5-A8A8-7594D5E6EF3F}" sibTransId="{E536B4FD-3EE8-49B6-8BDD-3268A4D2E04E}"/>
    <dgm:cxn modelId="{35B1021E-4C63-486B-879C-1B89C6C7ED9B}" type="presOf" srcId="{AC597F2F-4A46-4CAA-A86C-1FAB0C92DE38}" destId="{B71CDD66-3F58-4506-843A-A2A29FD8E77A}" srcOrd="0" destOrd="0" presId="urn:microsoft.com/office/officeart/2005/8/layout/vList5"/>
    <dgm:cxn modelId="{35A7BFEF-30A5-4D89-B267-9136863ADB6E}" srcId="{63B21D64-E476-4C55-9E77-C543A02A3C2F}" destId="{B9E80F6B-8568-4D41-B106-934D48E6CA25}" srcOrd="2" destOrd="0" parTransId="{AAFC3AC8-A5FC-4268-82F4-85C3F2902CAA}" sibTransId="{96B3C335-6D40-47F8-A6B5-FE41B228A43E}"/>
    <dgm:cxn modelId="{E41578EF-4ABE-4613-BC3D-50BCA59EA008}" srcId="{63B21D64-E476-4C55-9E77-C543A02A3C2F}" destId="{8E52C636-72B5-46E5-8F26-AFD1E68F8995}" srcOrd="3" destOrd="0" parTransId="{935EAB71-930B-4594-918B-FD2086492236}" sibTransId="{CFB6F96C-5154-4E07-8FC9-5F7998D3FEF6}"/>
    <dgm:cxn modelId="{4D9CEF2D-DC06-48ED-87FF-E2BAE2794692}" type="presOf" srcId="{B9E80F6B-8568-4D41-B106-934D48E6CA25}" destId="{6A36FDB4-BDA5-4B5B-8421-3EC63C06324F}" srcOrd="0" destOrd="2" presId="urn:microsoft.com/office/officeart/2005/8/layout/vList5"/>
    <dgm:cxn modelId="{45D6830D-2533-4B55-A59B-C9EDD4F1C660}" type="presOf" srcId="{7CF19A9C-C134-4B91-8107-CBBEB3501E2E}" destId="{6A36FDB4-BDA5-4B5B-8421-3EC63C06324F}" srcOrd="0" destOrd="1" presId="urn:microsoft.com/office/officeart/2005/8/layout/vList5"/>
    <dgm:cxn modelId="{D364974B-BB4B-4D0A-B442-768E1928F841}" type="presParOf" srcId="{B71CDD66-3F58-4506-843A-A2A29FD8E77A}" destId="{82D16B39-2D73-42BD-BBE8-E553851BEB08}" srcOrd="0" destOrd="0" presId="urn:microsoft.com/office/officeart/2005/8/layout/vList5"/>
    <dgm:cxn modelId="{BA6AFDBF-04D7-4153-BFA1-F6E9570E21DD}" type="presParOf" srcId="{82D16B39-2D73-42BD-BBE8-E553851BEB08}" destId="{73A09628-52BB-4324-8039-EC934DCABC40}" srcOrd="0" destOrd="0" presId="urn:microsoft.com/office/officeart/2005/8/layout/vList5"/>
    <dgm:cxn modelId="{F2C5E90A-C402-43D4-8495-474B596D488A}" type="presParOf" srcId="{82D16B39-2D73-42BD-BBE8-E553851BEB08}" destId="{6A36FDB4-BDA5-4B5B-8421-3EC63C06324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52A697-94AD-4482-A098-CD6AA034B5BE}"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E7A1D56-A4EF-4AF0-B210-93EA4305A4EB}">
      <dgm:prSet/>
      <dgm:spPr/>
      <dgm:t>
        <a:bodyPr/>
        <a:lstStyle/>
        <a:p>
          <a:pPr rtl="0"/>
          <a:r>
            <a:rPr lang="en-US" dirty="0"/>
            <a:t>Counterfeit check</a:t>
          </a:r>
        </a:p>
        <a:p>
          <a:pPr rtl="0"/>
          <a:r>
            <a:rPr lang="en-US" dirty="0"/>
            <a:t>scams</a:t>
          </a:r>
        </a:p>
      </dgm:t>
    </dgm:pt>
    <dgm:pt modelId="{C806A47C-808B-4A67-BB76-188A8ED59AD6}" type="parTrans" cxnId="{9967868F-488C-4693-99E9-BCAC186477D9}">
      <dgm:prSet/>
      <dgm:spPr/>
      <dgm:t>
        <a:bodyPr/>
        <a:lstStyle/>
        <a:p>
          <a:endParaRPr lang="en-US"/>
        </a:p>
      </dgm:t>
    </dgm:pt>
    <dgm:pt modelId="{0D750D7F-2CD4-4500-A92B-81765EDE2701}" type="sibTrans" cxnId="{9967868F-488C-4693-99E9-BCAC186477D9}">
      <dgm:prSet/>
      <dgm:spPr/>
      <dgm:t>
        <a:bodyPr/>
        <a:lstStyle/>
        <a:p>
          <a:endParaRPr lang="en-US"/>
        </a:p>
      </dgm:t>
    </dgm:pt>
    <dgm:pt modelId="{9507F8BF-0124-47CC-93A9-2474C8D91F81}">
      <dgm:prSet/>
      <dgm:spPr/>
      <dgm:t>
        <a:bodyPr/>
        <a:lstStyle/>
        <a:p>
          <a:pPr rtl="0"/>
          <a:r>
            <a:rPr lang="en-US"/>
            <a:t>Can be utilized in conjunction with other types of scams.</a:t>
          </a:r>
        </a:p>
      </dgm:t>
    </dgm:pt>
    <dgm:pt modelId="{53BE6C1D-BE83-4B6A-9F6C-7816480B88B3}" type="parTrans" cxnId="{74BD262C-5088-4C68-A798-73D8D0D106FA}">
      <dgm:prSet/>
      <dgm:spPr/>
      <dgm:t>
        <a:bodyPr/>
        <a:lstStyle/>
        <a:p>
          <a:endParaRPr lang="en-US"/>
        </a:p>
      </dgm:t>
    </dgm:pt>
    <dgm:pt modelId="{F5DF30C5-3744-463C-BC91-412E0A263814}" type="sibTrans" cxnId="{74BD262C-5088-4C68-A798-73D8D0D106FA}">
      <dgm:prSet/>
      <dgm:spPr/>
      <dgm:t>
        <a:bodyPr/>
        <a:lstStyle/>
        <a:p>
          <a:endParaRPr lang="en-US"/>
        </a:p>
      </dgm:t>
    </dgm:pt>
    <dgm:pt modelId="{503490D0-368B-4EFA-811E-35019F600DA5}">
      <dgm:prSet/>
      <dgm:spPr/>
      <dgm:t>
        <a:bodyPr/>
        <a:lstStyle/>
        <a:p>
          <a:pPr rtl="0"/>
          <a:r>
            <a:rPr lang="en-US" dirty="0"/>
            <a:t>You will be asked to deposit the check you receive into your checking account and wire a smaller sum of money back to the sender of the check.</a:t>
          </a:r>
        </a:p>
      </dgm:t>
    </dgm:pt>
    <dgm:pt modelId="{5ECD44B0-DE06-4779-A537-9C363BD0697E}" type="parTrans" cxnId="{F3F19E69-2248-4DAF-A1F7-DA2280E7A9AA}">
      <dgm:prSet/>
      <dgm:spPr/>
      <dgm:t>
        <a:bodyPr/>
        <a:lstStyle/>
        <a:p>
          <a:endParaRPr lang="en-US"/>
        </a:p>
      </dgm:t>
    </dgm:pt>
    <dgm:pt modelId="{68B7C07C-25E4-4BAF-A003-18FF3D9AB832}" type="sibTrans" cxnId="{F3F19E69-2248-4DAF-A1F7-DA2280E7A9AA}">
      <dgm:prSet/>
      <dgm:spPr/>
      <dgm:t>
        <a:bodyPr/>
        <a:lstStyle/>
        <a:p>
          <a:endParaRPr lang="en-US"/>
        </a:p>
      </dgm:t>
    </dgm:pt>
    <dgm:pt modelId="{8749F29B-6FCD-4D8D-B846-82F55DDD1F51}">
      <dgm:prSet/>
      <dgm:spPr/>
      <dgm:t>
        <a:bodyPr/>
        <a:lstStyle/>
        <a:p>
          <a:pPr rtl="0"/>
          <a:r>
            <a:rPr lang="en-US"/>
            <a:t>The check will bounce.</a:t>
          </a:r>
        </a:p>
      </dgm:t>
    </dgm:pt>
    <dgm:pt modelId="{5D6A1657-7995-4834-85F7-C4655B5E0AA8}" type="parTrans" cxnId="{E34198F7-83EE-439C-9770-A66FB4B21A5D}">
      <dgm:prSet/>
      <dgm:spPr/>
      <dgm:t>
        <a:bodyPr/>
        <a:lstStyle/>
        <a:p>
          <a:endParaRPr lang="en-US"/>
        </a:p>
      </dgm:t>
    </dgm:pt>
    <dgm:pt modelId="{4436DFC0-1A8D-48D2-88D4-6FFA084EB6FC}" type="sibTrans" cxnId="{E34198F7-83EE-439C-9770-A66FB4B21A5D}">
      <dgm:prSet/>
      <dgm:spPr/>
      <dgm:t>
        <a:bodyPr/>
        <a:lstStyle/>
        <a:p>
          <a:endParaRPr lang="en-US"/>
        </a:p>
      </dgm:t>
    </dgm:pt>
    <dgm:pt modelId="{42403885-6EAF-40A1-ABFA-ECBA9DEBE450}">
      <dgm:prSet/>
      <dgm:spPr/>
      <dgm:t>
        <a:bodyPr/>
        <a:lstStyle/>
        <a:p>
          <a:pPr rtl="0"/>
          <a:r>
            <a:rPr lang="en-US"/>
            <a:t>Because you withdrew money from your account and then wired it, you are on the hook for the bounced check and any fees.</a:t>
          </a:r>
        </a:p>
      </dgm:t>
    </dgm:pt>
    <dgm:pt modelId="{C6CF5886-6065-415A-9376-D9FD73607FE7}" type="parTrans" cxnId="{3D538283-C8F7-4790-A253-6E879B74DA7B}">
      <dgm:prSet/>
      <dgm:spPr/>
      <dgm:t>
        <a:bodyPr/>
        <a:lstStyle/>
        <a:p>
          <a:endParaRPr lang="en-US"/>
        </a:p>
      </dgm:t>
    </dgm:pt>
    <dgm:pt modelId="{8E04CFAE-2AF9-49D9-8682-8CD75E3B9451}" type="sibTrans" cxnId="{3D538283-C8F7-4790-A253-6E879B74DA7B}">
      <dgm:prSet/>
      <dgm:spPr/>
      <dgm:t>
        <a:bodyPr/>
        <a:lstStyle/>
        <a:p>
          <a:endParaRPr lang="en-US"/>
        </a:p>
      </dgm:t>
    </dgm:pt>
    <dgm:pt modelId="{ADBCAAD3-882A-474C-9529-0A4DDA2725A1}" type="pres">
      <dgm:prSet presAssocID="{5A52A697-94AD-4482-A098-CD6AA034B5BE}" presName="Name0" presStyleCnt="0">
        <dgm:presLayoutVars>
          <dgm:dir/>
          <dgm:animLvl val="lvl"/>
          <dgm:resizeHandles val="exact"/>
        </dgm:presLayoutVars>
      </dgm:prSet>
      <dgm:spPr/>
      <dgm:t>
        <a:bodyPr/>
        <a:lstStyle/>
        <a:p>
          <a:endParaRPr lang="en-US"/>
        </a:p>
      </dgm:t>
    </dgm:pt>
    <dgm:pt modelId="{63FDD4C2-FA1B-4C4D-9DCF-66E38241A2EA}" type="pres">
      <dgm:prSet presAssocID="{6E7A1D56-A4EF-4AF0-B210-93EA4305A4EB}" presName="linNode" presStyleCnt="0"/>
      <dgm:spPr/>
    </dgm:pt>
    <dgm:pt modelId="{6D7182E9-3812-41CE-95BE-60F2E94C3F4A}" type="pres">
      <dgm:prSet presAssocID="{6E7A1D56-A4EF-4AF0-B210-93EA4305A4EB}" presName="parentText" presStyleLbl="node1" presStyleIdx="0" presStyleCnt="1">
        <dgm:presLayoutVars>
          <dgm:chMax val="1"/>
          <dgm:bulletEnabled val="1"/>
        </dgm:presLayoutVars>
      </dgm:prSet>
      <dgm:spPr/>
      <dgm:t>
        <a:bodyPr/>
        <a:lstStyle/>
        <a:p>
          <a:endParaRPr lang="en-US"/>
        </a:p>
      </dgm:t>
    </dgm:pt>
    <dgm:pt modelId="{3E935BDE-5860-4263-B2A1-C869DC37E31B}" type="pres">
      <dgm:prSet presAssocID="{6E7A1D56-A4EF-4AF0-B210-93EA4305A4EB}" presName="descendantText" presStyleLbl="alignAccFollowNode1" presStyleIdx="0" presStyleCnt="1">
        <dgm:presLayoutVars>
          <dgm:bulletEnabled val="1"/>
        </dgm:presLayoutVars>
      </dgm:prSet>
      <dgm:spPr/>
      <dgm:t>
        <a:bodyPr/>
        <a:lstStyle/>
        <a:p>
          <a:endParaRPr lang="en-US"/>
        </a:p>
      </dgm:t>
    </dgm:pt>
  </dgm:ptLst>
  <dgm:cxnLst>
    <dgm:cxn modelId="{110A1BF3-01E0-48C2-80E2-1188579DC182}" type="presOf" srcId="{503490D0-368B-4EFA-811E-35019F600DA5}" destId="{3E935BDE-5860-4263-B2A1-C869DC37E31B}" srcOrd="0" destOrd="1" presId="urn:microsoft.com/office/officeart/2005/8/layout/vList5"/>
    <dgm:cxn modelId="{9967868F-488C-4693-99E9-BCAC186477D9}" srcId="{5A52A697-94AD-4482-A098-CD6AA034B5BE}" destId="{6E7A1D56-A4EF-4AF0-B210-93EA4305A4EB}" srcOrd="0" destOrd="0" parTransId="{C806A47C-808B-4A67-BB76-188A8ED59AD6}" sibTransId="{0D750D7F-2CD4-4500-A92B-81765EDE2701}"/>
    <dgm:cxn modelId="{C5BCDA8D-3298-4167-9B4E-770C9FDB06B9}" type="presOf" srcId="{5A52A697-94AD-4482-A098-CD6AA034B5BE}" destId="{ADBCAAD3-882A-474C-9529-0A4DDA2725A1}" srcOrd="0" destOrd="0" presId="urn:microsoft.com/office/officeart/2005/8/layout/vList5"/>
    <dgm:cxn modelId="{DA66A6AC-70CC-480B-A1AE-21701F0D424B}" type="presOf" srcId="{6E7A1D56-A4EF-4AF0-B210-93EA4305A4EB}" destId="{6D7182E9-3812-41CE-95BE-60F2E94C3F4A}" srcOrd="0" destOrd="0" presId="urn:microsoft.com/office/officeart/2005/8/layout/vList5"/>
    <dgm:cxn modelId="{EC759D77-1794-417D-A4BF-74D3A01B542E}" type="presOf" srcId="{9507F8BF-0124-47CC-93A9-2474C8D91F81}" destId="{3E935BDE-5860-4263-B2A1-C869DC37E31B}" srcOrd="0" destOrd="0" presId="urn:microsoft.com/office/officeart/2005/8/layout/vList5"/>
    <dgm:cxn modelId="{3D538283-C8F7-4790-A253-6E879B74DA7B}" srcId="{6E7A1D56-A4EF-4AF0-B210-93EA4305A4EB}" destId="{42403885-6EAF-40A1-ABFA-ECBA9DEBE450}" srcOrd="3" destOrd="0" parTransId="{C6CF5886-6065-415A-9376-D9FD73607FE7}" sibTransId="{8E04CFAE-2AF9-49D9-8682-8CD75E3B9451}"/>
    <dgm:cxn modelId="{F3F19E69-2248-4DAF-A1F7-DA2280E7A9AA}" srcId="{6E7A1D56-A4EF-4AF0-B210-93EA4305A4EB}" destId="{503490D0-368B-4EFA-811E-35019F600DA5}" srcOrd="1" destOrd="0" parTransId="{5ECD44B0-DE06-4779-A537-9C363BD0697E}" sibTransId="{68B7C07C-25E4-4BAF-A003-18FF3D9AB832}"/>
    <dgm:cxn modelId="{E2424847-3BE1-4420-B598-F2CF74226B72}" type="presOf" srcId="{42403885-6EAF-40A1-ABFA-ECBA9DEBE450}" destId="{3E935BDE-5860-4263-B2A1-C869DC37E31B}" srcOrd="0" destOrd="3" presId="urn:microsoft.com/office/officeart/2005/8/layout/vList5"/>
    <dgm:cxn modelId="{E34198F7-83EE-439C-9770-A66FB4B21A5D}" srcId="{6E7A1D56-A4EF-4AF0-B210-93EA4305A4EB}" destId="{8749F29B-6FCD-4D8D-B846-82F55DDD1F51}" srcOrd="2" destOrd="0" parTransId="{5D6A1657-7995-4834-85F7-C4655B5E0AA8}" sibTransId="{4436DFC0-1A8D-48D2-88D4-6FFA084EB6FC}"/>
    <dgm:cxn modelId="{74BD262C-5088-4C68-A798-73D8D0D106FA}" srcId="{6E7A1D56-A4EF-4AF0-B210-93EA4305A4EB}" destId="{9507F8BF-0124-47CC-93A9-2474C8D91F81}" srcOrd="0" destOrd="0" parTransId="{53BE6C1D-BE83-4B6A-9F6C-7816480B88B3}" sibTransId="{F5DF30C5-3744-463C-BC91-412E0A263814}"/>
    <dgm:cxn modelId="{7EAC0A0F-3CFD-408F-9337-16745F19AD7F}" type="presOf" srcId="{8749F29B-6FCD-4D8D-B846-82F55DDD1F51}" destId="{3E935BDE-5860-4263-B2A1-C869DC37E31B}" srcOrd="0" destOrd="2" presId="urn:microsoft.com/office/officeart/2005/8/layout/vList5"/>
    <dgm:cxn modelId="{60080B24-3308-49E0-9130-039D8E7CD612}" type="presParOf" srcId="{ADBCAAD3-882A-474C-9529-0A4DDA2725A1}" destId="{63FDD4C2-FA1B-4C4D-9DCF-66E38241A2EA}" srcOrd="0" destOrd="0" presId="urn:microsoft.com/office/officeart/2005/8/layout/vList5"/>
    <dgm:cxn modelId="{D261AA40-2C11-4B1B-A8A4-BD0F19CA8E32}" type="presParOf" srcId="{63FDD4C2-FA1B-4C4D-9DCF-66E38241A2EA}" destId="{6D7182E9-3812-41CE-95BE-60F2E94C3F4A}" srcOrd="0" destOrd="0" presId="urn:microsoft.com/office/officeart/2005/8/layout/vList5"/>
    <dgm:cxn modelId="{199D3D76-7374-41DE-AABB-E940066322CE}" type="presParOf" srcId="{63FDD4C2-FA1B-4C4D-9DCF-66E38241A2EA}" destId="{3E935BDE-5860-4263-B2A1-C869DC37E3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B8A804E0-4504-4FC1-B31F-43A814FC81AB}" type="presOf" srcId="{3E9D7BAB-95E5-4CE5-BF3F-8981B260BE2B}" destId="{4760F090-DC57-4393-B8E4-4EA5484B36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AC597F2F-4A46-4CAA-A86C-1FAB0C92DE3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B21D64-E476-4C55-9E77-C543A02A3C2F}">
      <dgm:prSet/>
      <dgm:spPr/>
      <dgm:t>
        <a:bodyPr/>
        <a:lstStyle/>
        <a:p>
          <a:pPr rtl="0"/>
          <a:r>
            <a:rPr lang="en-US" dirty="0"/>
            <a:t>Protect your copy machine</a:t>
          </a:r>
        </a:p>
      </dgm:t>
    </dgm:pt>
    <dgm:pt modelId="{9237DBCC-D833-42C6-A21B-57F9BCD7F238}" type="parTrans" cxnId="{53501B82-D52D-4C68-8EC8-CA57DF670CD4}">
      <dgm:prSet/>
      <dgm:spPr/>
      <dgm:t>
        <a:bodyPr/>
        <a:lstStyle/>
        <a:p>
          <a:endParaRPr lang="en-US"/>
        </a:p>
      </dgm:t>
    </dgm:pt>
    <dgm:pt modelId="{244ED99D-50C7-4D43-A55A-D7AE74984E56}" type="sibTrans" cxnId="{53501B82-D52D-4C68-8EC8-CA57DF670CD4}">
      <dgm:prSet/>
      <dgm:spPr/>
      <dgm:t>
        <a:bodyPr/>
        <a:lstStyle/>
        <a:p>
          <a:endParaRPr lang="en-US"/>
        </a:p>
      </dgm:t>
    </dgm:pt>
    <dgm:pt modelId="{2866C06A-4CDD-4B9D-B59D-03811055867D}">
      <dgm:prSet/>
      <dgm:spPr/>
      <dgm:t>
        <a:bodyPr/>
        <a:lstStyle/>
        <a:p>
          <a:pPr rtl="0"/>
          <a:r>
            <a:rPr lang="en-US" dirty="0"/>
            <a:t>Most models since 2002 contain a hard drive.</a:t>
          </a:r>
        </a:p>
      </dgm:t>
    </dgm:pt>
    <dgm:pt modelId="{D267FCFF-983B-41C5-A8A8-7594D5E6EF3F}" type="parTrans" cxnId="{EB83E6F2-AAF6-4303-A852-1999EA90D183}">
      <dgm:prSet/>
      <dgm:spPr/>
      <dgm:t>
        <a:bodyPr/>
        <a:lstStyle/>
        <a:p>
          <a:endParaRPr lang="en-US"/>
        </a:p>
      </dgm:t>
    </dgm:pt>
    <dgm:pt modelId="{E536B4FD-3EE8-49B6-8BDD-3268A4D2E04E}" type="sibTrans" cxnId="{EB83E6F2-AAF6-4303-A852-1999EA90D183}">
      <dgm:prSet/>
      <dgm:spPr/>
      <dgm:t>
        <a:bodyPr/>
        <a:lstStyle/>
        <a:p>
          <a:endParaRPr lang="en-US"/>
        </a:p>
      </dgm:t>
    </dgm:pt>
    <dgm:pt modelId="{7CF19A9C-C134-4B91-8107-CBBEB3501E2E}">
      <dgm:prSet/>
      <dgm:spPr/>
      <dgm:t>
        <a:bodyPr/>
        <a:lstStyle/>
        <a:p>
          <a:pPr rtl="0"/>
          <a:r>
            <a:rPr lang="en-US" dirty="0"/>
            <a:t>Every document copied or scanned on the machine is stored in the hard drive.</a:t>
          </a:r>
        </a:p>
      </dgm:t>
    </dgm:pt>
    <dgm:pt modelId="{B0F38431-5091-437A-A5E7-3A518ED000B8}" type="parTrans" cxnId="{3C74F8A5-E6F1-4F47-A098-209B74037137}">
      <dgm:prSet/>
      <dgm:spPr/>
      <dgm:t>
        <a:bodyPr/>
        <a:lstStyle/>
        <a:p>
          <a:endParaRPr lang="en-US"/>
        </a:p>
      </dgm:t>
    </dgm:pt>
    <dgm:pt modelId="{11AEDD0E-9A9A-4219-A092-30F83D4783D7}" type="sibTrans" cxnId="{3C74F8A5-E6F1-4F47-A098-209B74037137}">
      <dgm:prSet/>
      <dgm:spPr/>
      <dgm:t>
        <a:bodyPr/>
        <a:lstStyle/>
        <a:p>
          <a:endParaRPr lang="en-US"/>
        </a:p>
      </dgm:t>
    </dgm:pt>
    <dgm:pt modelId="{B9E80F6B-8568-4D41-B106-934D48E6CA25}">
      <dgm:prSet/>
      <dgm:spPr/>
      <dgm:t>
        <a:bodyPr/>
        <a:lstStyle/>
        <a:p>
          <a:pPr rtl="0"/>
          <a:r>
            <a:rPr lang="en-US" dirty="0"/>
            <a:t>Wipe the hard drive of the machine if you give it away, sell it, or donate it.</a:t>
          </a:r>
        </a:p>
      </dgm:t>
    </dgm:pt>
    <dgm:pt modelId="{AAFC3AC8-A5FC-4268-82F4-85C3F2902CAA}" type="parTrans" cxnId="{35A7BFEF-30A5-4D89-B267-9136863ADB6E}">
      <dgm:prSet/>
      <dgm:spPr/>
      <dgm:t>
        <a:bodyPr/>
        <a:lstStyle/>
        <a:p>
          <a:endParaRPr lang="en-US"/>
        </a:p>
      </dgm:t>
    </dgm:pt>
    <dgm:pt modelId="{96B3C335-6D40-47F8-A6B5-FE41B228A43E}" type="sibTrans" cxnId="{35A7BFEF-30A5-4D89-B267-9136863ADB6E}">
      <dgm:prSet/>
      <dgm:spPr/>
      <dgm:t>
        <a:bodyPr/>
        <a:lstStyle/>
        <a:p>
          <a:endParaRPr lang="en-US"/>
        </a:p>
      </dgm:t>
    </dgm:pt>
    <dgm:pt modelId="{B71CDD66-3F58-4506-843A-A2A29FD8E77A}" type="pres">
      <dgm:prSet presAssocID="{AC597F2F-4A46-4CAA-A86C-1FAB0C92DE38}" presName="Name0" presStyleCnt="0">
        <dgm:presLayoutVars>
          <dgm:dir/>
          <dgm:animLvl val="lvl"/>
          <dgm:resizeHandles val="exact"/>
        </dgm:presLayoutVars>
      </dgm:prSet>
      <dgm:spPr/>
      <dgm:t>
        <a:bodyPr/>
        <a:lstStyle/>
        <a:p>
          <a:endParaRPr lang="en-US"/>
        </a:p>
      </dgm:t>
    </dgm:pt>
    <dgm:pt modelId="{82D16B39-2D73-42BD-BBE8-E553851BEB08}" type="pres">
      <dgm:prSet presAssocID="{63B21D64-E476-4C55-9E77-C543A02A3C2F}" presName="linNode" presStyleCnt="0"/>
      <dgm:spPr/>
    </dgm:pt>
    <dgm:pt modelId="{73A09628-52BB-4324-8039-EC934DCABC40}" type="pres">
      <dgm:prSet presAssocID="{63B21D64-E476-4C55-9E77-C543A02A3C2F}" presName="parentText" presStyleLbl="node1" presStyleIdx="0" presStyleCnt="1" custLinFactNeighborX="-2765" custLinFactNeighborY="-2439">
        <dgm:presLayoutVars>
          <dgm:chMax val="1"/>
          <dgm:bulletEnabled val="1"/>
        </dgm:presLayoutVars>
      </dgm:prSet>
      <dgm:spPr/>
      <dgm:t>
        <a:bodyPr/>
        <a:lstStyle/>
        <a:p>
          <a:endParaRPr lang="en-US"/>
        </a:p>
      </dgm:t>
    </dgm:pt>
    <dgm:pt modelId="{6A36FDB4-BDA5-4B5B-8421-3EC63C06324F}" type="pres">
      <dgm:prSet presAssocID="{63B21D64-E476-4C55-9E77-C543A02A3C2F}" presName="descendantText" presStyleLbl="alignAccFollowNode1" presStyleIdx="0" presStyleCnt="1" custScaleX="114119">
        <dgm:presLayoutVars>
          <dgm:bulletEnabled val="1"/>
        </dgm:presLayoutVars>
      </dgm:prSet>
      <dgm:spPr/>
      <dgm:t>
        <a:bodyPr/>
        <a:lstStyle/>
        <a:p>
          <a:endParaRPr lang="en-US"/>
        </a:p>
      </dgm:t>
    </dgm:pt>
  </dgm:ptLst>
  <dgm:cxnLst>
    <dgm:cxn modelId="{53501B82-D52D-4C68-8EC8-CA57DF670CD4}" srcId="{AC597F2F-4A46-4CAA-A86C-1FAB0C92DE38}" destId="{63B21D64-E476-4C55-9E77-C543A02A3C2F}" srcOrd="0" destOrd="0" parTransId="{9237DBCC-D833-42C6-A21B-57F9BCD7F238}" sibTransId="{244ED99D-50C7-4D43-A55A-D7AE74984E56}"/>
    <dgm:cxn modelId="{49388CA3-BA88-47C3-81A5-CC333A52A5ED}" type="presOf" srcId="{2866C06A-4CDD-4B9D-B59D-03811055867D}" destId="{6A36FDB4-BDA5-4B5B-8421-3EC63C06324F}" srcOrd="0" destOrd="0" presId="urn:microsoft.com/office/officeart/2005/8/layout/vList5"/>
    <dgm:cxn modelId="{3DBE0D66-6044-4BD6-A318-06D7231F36A9}" type="presOf" srcId="{AC597F2F-4A46-4CAA-A86C-1FAB0C92DE38}" destId="{B71CDD66-3F58-4506-843A-A2A29FD8E77A}" srcOrd="0" destOrd="0" presId="urn:microsoft.com/office/officeart/2005/8/layout/vList5"/>
    <dgm:cxn modelId="{219D9BFE-8534-45B9-A8EE-D8A01C299E6A}" type="presOf" srcId="{7CF19A9C-C134-4B91-8107-CBBEB3501E2E}" destId="{6A36FDB4-BDA5-4B5B-8421-3EC63C06324F}" srcOrd="0" destOrd="1" presId="urn:microsoft.com/office/officeart/2005/8/layout/vList5"/>
    <dgm:cxn modelId="{F9B3A1AD-719E-42A5-A62D-AEE8D2CDB144}" type="presOf" srcId="{63B21D64-E476-4C55-9E77-C543A02A3C2F}" destId="{73A09628-52BB-4324-8039-EC934DCABC40}" srcOrd="0" destOrd="0" presId="urn:microsoft.com/office/officeart/2005/8/layout/vList5"/>
    <dgm:cxn modelId="{3C74F8A5-E6F1-4F47-A098-209B74037137}" srcId="{63B21D64-E476-4C55-9E77-C543A02A3C2F}" destId="{7CF19A9C-C134-4B91-8107-CBBEB3501E2E}" srcOrd="1" destOrd="0" parTransId="{B0F38431-5091-437A-A5E7-3A518ED000B8}" sibTransId="{11AEDD0E-9A9A-4219-A092-30F83D4783D7}"/>
    <dgm:cxn modelId="{50DF84C3-39E6-4387-8463-22D92C693C41}" type="presOf" srcId="{B9E80F6B-8568-4D41-B106-934D48E6CA25}" destId="{6A36FDB4-BDA5-4B5B-8421-3EC63C06324F}" srcOrd="0" destOrd="2" presId="urn:microsoft.com/office/officeart/2005/8/layout/vList5"/>
    <dgm:cxn modelId="{EB83E6F2-AAF6-4303-A852-1999EA90D183}" srcId="{63B21D64-E476-4C55-9E77-C543A02A3C2F}" destId="{2866C06A-4CDD-4B9D-B59D-03811055867D}" srcOrd="0" destOrd="0" parTransId="{D267FCFF-983B-41C5-A8A8-7594D5E6EF3F}" sibTransId="{E536B4FD-3EE8-49B6-8BDD-3268A4D2E04E}"/>
    <dgm:cxn modelId="{35A7BFEF-30A5-4D89-B267-9136863ADB6E}" srcId="{63B21D64-E476-4C55-9E77-C543A02A3C2F}" destId="{B9E80F6B-8568-4D41-B106-934D48E6CA25}" srcOrd="2" destOrd="0" parTransId="{AAFC3AC8-A5FC-4268-82F4-85C3F2902CAA}" sibTransId="{96B3C335-6D40-47F8-A6B5-FE41B228A43E}"/>
    <dgm:cxn modelId="{9C0A7B3A-8EF9-43D4-B878-703674A198C7}" type="presParOf" srcId="{B71CDD66-3F58-4506-843A-A2A29FD8E77A}" destId="{82D16B39-2D73-42BD-BBE8-E553851BEB08}" srcOrd="0" destOrd="0" presId="urn:microsoft.com/office/officeart/2005/8/layout/vList5"/>
    <dgm:cxn modelId="{F285A311-2EBC-42DB-A419-AC083059A9E0}" type="presParOf" srcId="{82D16B39-2D73-42BD-BBE8-E553851BEB08}" destId="{73A09628-52BB-4324-8039-EC934DCABC40}" srcOrd="0" destOrd="0" presId="urn:microsoft.com/office/officeart/2005/8/layout/vList5"/>
    <dgm:cxn modelId="{791CE27E-5427-4472-96B1-F2456615BF08}" type="presParOf" srcId="{82D16B39-2D73-42BD-BBE8-E553851BEB08}" destId="{6A36FDB4-BDA5-4B5B-8421-3EC63C06324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8EECF908-F7BD-4A15-BCEB-2F5F1BA16EC6}" type="presOf" srcId="{3E9D7BAB-95E5-4CE5-BF3F-8981B260BE2B}" destId="{4760F090-DC57-4393-B8E4-4EA5484B36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C597F2F-4A46-4CAA-A86C-1FAB0C92DE3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63B21D64-E476-4C55-9E77-C543A02A3C2F}">
      <dgm:prSet/>
      <dgm:spPr/>
      <dgm:t>
        <a:bodyPr/>
        <a:lstStyle/>
        <a:p>
          <a:pPr rtl="0"/>
          <a:r>
            <a:rPr lang="en-US" dirty="0"/>
            <a:t>Protect your checkbook</a:t>
          </a:r>
        </a:p>
      </dgm:t>
    </dgm:pt>
    <dgm:pt modelId="{9237DBCC-D833-42C6-A21B-57F9BCD7F238}" type="parTrans" cxnId="{53501B82-D52D-4C68-8EC8-CA57DF670CD4}">
      <dgm:prSet/>
      <dgm:spPr/>
      <dgm:t>
        <a:bodyPr/>
        <a:lstStyle/>
        <a:p>
          <a:endParaRPr lang="en-US"/>
        </a:p>
      </dgm:t>
    </dgm:pt>
    <dgm:pt modelId="{244ED99D-50C7-4D43-A55A-D7AE74984E56}" type="sibTrans" cxnId="{53501B82-D52D-4C68-8EC8-CA57DF670CD4}">
      <dgm:prSet/>
      <dgm:spPr/>
      <dgm:t>
        <a:bodyPr/>
        <a:lstStyle/>
        <a:p>
          <a:endParaRPr lang="en-US"/>
        </a:p>
      </dgm:t>
    </dgm:pt>
    <dgm:pt modelId="{2866C06A-4CDD-4B9D-B59D-03811055867D}">
      <dgm:prSet/>
      <dgm:spPr/>
      <dgm:t>
        <a:bodyPr/>
        <a:lstStyle/>
        <a:p>
          <a:pPr rtl="0"/>
          <a:r>
            <a:rPr lang="en-US" dirty="0"/>
            <a:t>Use first two initials and your last name.</a:t>
          </a:r>
        </a:p>
      </dgm:t>
    </dgm:pt>
    <dgm:pt modelId="{D267FCFF-983B-41C5-A8A8-7594D5E6EF3F}" type="parTrans" cxnId="{EB83E6F2-AAF6-4303-A852-1999EA90D183}">
      <dgm:prSet/>
      <dgm:spPr/>
      <dgm:t>
        <a:bodyPr/>
        <a:lstStyle/>
        <a:p>
          <a:endParaRPr lang="en-US"/>
        </a:p>
      </dgm:t>
    </dgm:pt>
    <dgm:pt modelId="{E536B4FD-3EE8-49B6-8BDD-3268A4D2E04E}" type="sibTrans" cxnId="{EB83E6F2-AAF6-4303-A852-1999EA90D183}">
      <dgm:prSet/>
      <dgm:spPr/>
      <dgm:t>
        <a:bodyPr/>
        <a:lstStyle/>
        <a:p>
          <a:endParaRPr lang="en-US"/>
        </a:p>
      </dgm:t>
    </dgm:pt>
    <dgm:pt modelId="{AE311D34-36AC-4A5F-870D-4F9E8F1BD498}">
      <dgm:prSet/>
      <dgm:spPr/>
      <dgm:t>
        <a:bodyPr/>
        <a:lstStyle/>
        <a:p>
          <a:pPr rtl="0"/>
          <a:r>
            <a:rPr lang="en-US" dirty="0"/>
            <a:t>Do not pre-print your driver’s license number or your phone number.</a:t>
          </a:r>
        </a:p>
      </dgm:t>
    </dgm:pt>
    <dgm:pt modelId="{E818583A-AE9F-40E8-B242-8EF2814A6051}" type="parTrans" cxnId="{C6F6BC54-D723-4E76-BD22-BDC408D74FB0}">
      <dgm:prSet/>
      <dgm:spPr/>
      <dgm:t>
        <a:bodyPr/>
        <a:lstStyle/>
        <a:p>
          <a:endParaRPr lang="en-US"/>
        </a:p>
      </dgm:t>
    </dgm:pt>
    <dgm:pt modelId="{76EEA44E-462F-4E66-B80D-62AD19E47AA7}" type="sibTrans" cxnId="{C6F6BC54-D723-4E76-BD22-BDC408D74FB0}">
      <dgm:prSet/>
      <dgm:spPr/>
      <dgm:t>
        <a:bodyPr/>
        <a:lstStyle/>
        <a:p>
          <a:endParaRPr lang="en-US"/>
        </a:p>
      </dgm:t>
    </dgm:pt>
    <dgm:pt modelId="{A779065A-7F5C-4C02-85B4-0E6104B53740}">
      <dgm:prSet/>
      <dgm:spPr/>
      <dgm:t>
        <a:bodyPr/>
        <a:lstStyle/>
        <a:p>
          <a:pPr rtl="0"/>
          <a:r>
            <a:rPr lang="en-US" dirty="0"/>
            <a:t>Only pre-print your address.</a:t>
          </a:r>
        </a:p>
      </dgm:t>
    </dgm:pt>
    <dgm:pt modelId="{EE4C7047-3357-456A-85D1-B3AEBF85629A}" type="parTrans" cxnId="{A0E64443-5EA9-41AC-B043-96B7F51E3028}">
      <dgm:prSet/>
      <dgm:spPr/>
      <dgm:t>
        <a:bodyPr/>
        <a:lstStyle/>
        <a:p>
          <a:endParaRPr lang="en-US"/>
        </a:p>
      </dgm:t>
    </dgm:pt>
    <dgm:pt modelId="{EC605A18-60D4-4A95-A1FD-F1C0FB566E79}" type="sibTrans" cxnId="{A0E64443-5EA9-41AC-B043-96B7F51E3028}">
      <dgm:prSet/>
      <dgm:spPr/>
      <dgm:t>
        <a:bodyPr/>
        <a:lstStyle/>
        <a:p>
          <a:endParaRPr lang="en-US"/>
        </a:p>
      </dgm:t>
    </dgm:pt>
    <dgm:pt modelId="{946E22C8-457E-440B-9CE6-754FC40D051B}">
      <dgm:prSet/>
      <dgm:spPr/>
      <dgm:t>
        <a:bodyPr/>
        <a:lstStyle/>
        <a:p>
          <a:pPr rtl="0"/>
          <a:r>
            <a:rPr lang="en-US" dirty="0"/>
            <a:t>Do not have new check orders delivered to your home mailbox.</a:t>
          </a:r>
        </a:p>
      </dgm:t>
    </dgm:pt>
    <dgm:pt modelId="{C2FA8083-CA06-449C-9583-39841FB43413}" type="parTrans" cxnId="{3CF70A47-2A59-4718-81EC-D72444B9429E}">
      <dgm:prSet/>
      <dgm:spPr/>
      <dgm:t>
        <a:bodyPr/>
        <a:lstStyle/>
        <a:p>
          <a:endParaRPr lang="en-US"/>
        </a:p>
      </dgm:t>
    </dgm:pt>
    <dgm:pt modelId="{3112A1DF-2D74-4812-AFE4-7A5DC41DCA21}" type="sibTrans" cxnId="{3CF70A47-2A59-4718-81EC-D72444B9429E}">
      <dgm:prSet/>
      <dgm:spPr/>
      <dgm:t>
        <a:bodyPr/>
        <a:lstStyle/>
        <a:p>
          <a:endParaRPr lang="en-US"/>
        </a:p>
      </dgm:t>
    </dgm:pt>
    <dgm:pt modelId="{B71CDD66-3F58-4506-843A-A2A29FD8E77A}" type="pres">
      <dgm:prSet presAssocID="{AC597F2F-4A46-4CAA-A86C-1FAB0C92DE38}" presName="Name0" presStyleCnt="0">
        <dgm:presLayoutVars>
          <dgm:dir/>
          <dgm:animLvl val="lvl"/>
          <dgm:resizeHandles val="exact"/>
        </dgm:presLayoutVars>
      </dgm:prSet>
      <dgm:spPr/>
      <dgm:t>
        <a:bodyPr/>
        <a:lstStyle/>
        <a:p>
          <a:endParaRPr lang="en-US"/>
        </a:p>
      </dgm:t>
    </dgm:pt>
    <dgm:pt modelId="{82D16B39-2D73-42BD-BBE8-E553851BEB08}" type="pres">
      <dgm:prSet presAssocID="{63B21D64-E476-4C55-9E77-C543A02A3C2F}" presName="linNode" presStyleCnt="0"/>
      <dgm:spPr/>
    </dgm:pt>
    <dgm:pt modelId="{73A09628-52BB-4324-8039-EC934DCABC40}" type="pres">
      <dgm:prSet presAssocID="{63B21D64-E476-4C55-9E77-C543A02A3C2F}" presName="parentText" presStyleLbl="node1" presStyleIdx="0" presStyleCnt="1" custLinFactNeighborX="-2765" custLinFactNeighborY="-2439">
        <dgm:presLayoutVars>
          <dgm:chMax val="1"/>
          <dgm:bulletEnabled val="1"/>
        </dgm:presLayoutVars>
      </dgm:prSet>
      <dgm:spPr/>
      <dgm:t>
        <a:bodyPr/>
        <a:lstStyle/>
        <a:p>
          <a:endParaRPr lang="en-US"/>
        </a:p>
      </dgm:t>
    </dgm:pt>
    <dgm:pt modelId="{6A36FDB4-BDA5-4B5B-8421-3EC63C06324F}" type="pres">
      <dgm:prSet presAssocID="{63B21D64-E476-4C55-9E77-C543A02A3C2F}" presName="descendantText" presStyleLbl="alignAccFollowNode1" presStyleIdx="0" presStyleCnt="1" custScaleX="114119">
        <dgm:presLayoutVars>
          <dgm:bulletEnabled val="1"/>
        </dgm:presLayoutVars>
      </dgm:prSet>
      <dgm:spPr/>
      <dgm:t>
        <a:bodyPr/>
        <a:lstStyle/>
        <a:p>
          <a:endParaRPr lang="en-US"/>
        </a:p>
      </dgm:t>
    </dgm:pt>
  </dgm:ptLst>
  <dgm:cxnLst>
    <dgm:cxn modelId="{3CF70A47-2A59-4718-81EC-D72444B9429E}" srcId="{63B21D64-E476-4C55-9E77-C543A02A3C2F}" destId="{946E22C8-457E-440B-9CE6-754FC40D051B}" srcOrd="3" destOrd="0" parTransId="{C2FA8083-CA06-449C-9583-39841FB43413}" sibTransId="{3112A1DF-2D74-4812-AFE4-7A5DC41DCA21}"/>
    <dgm:cxn modelId="{53501B82-D52D-4C68-8EC8-CA57DF670CD4}" srcId="{AC597F2F-4A46-4CAA-A86C-1FAB0C92DE38}" destId="{63B21D64-E476-4C55-9E77-C543A02A3C2F}" srcOrd="0" destOrd="0" parTransId="{9237DBCC-D833-42C6-A21B-57F9BCD7F238}" sibTransId="{244ED99D-50C7-4D43-A55A-D7AE74984E56}"/>
    <dgm:cxn modelId="{BC5E749C-024E-4EF2-BCB5-FBCBDBD6F481}" type="presOf" srcId="{AE311D34-36AC-4A5F-870D-4F9E8F1BD498}" destId="{6A36FDB4-BDA5-4B5B-8421-3EC63C06324F}" srcOrd="0" destOrd="2" presId="urn:microsoft.com/office/officeart/2005/8/layout/vList5"/>
    <dgm:cxn modelId="{C6F6BC54-D723-4E76-BD22-BDC408D74FB0}" srcId="{63B21D64-E476-4C55-9E77-C543A02A3C2F}" destId="{AE311D34-36AC-4A5F-870D-4F9E8F1BD498}" srcOrd="2" destOrd="0" parTransId="{E818583A-AE9F-40E8-B242-8EF2814A6051}" sibTransId="{76EEA44E-462F-4E66-B80D-62AD19E47AA7}"/>
    <dgm:cxn modelId="{A0E64443-5EA9-41AC-B043-96B7F51E3028}" srcId="{63B21D64-E476-4C55-9E77-C543A02A3C2F}" destId="{A779065A-7F5C-4C02-85B4-0E6104B53740}" srcOrd="1" destOrd="0" parTransId="{EE4C7047-3357-456A-85D1-B3AEBF85629A}" sibTransId="{EC605A18-60D4-4A95-A1FD-F1C0FB566E79}"/>
    <dgm:cxn modelId="{F5CF0EB4-DE51-48B4-B24C-739869BD81D9}" type="presOf" srcId="{2866C06A-4CDD-4B9D-B59D-03811055867D}" destId="{6A36FDB4-BDA5-4B5B-8421-3EC63C06324F}" srcOrd="0" destOrd="0" presId="urn:microsoft.com/office/officeart/2005/8/layout/vList5"/>
    <dgm:cxn modelId="{094902F9-CC3F-4A93-B03C-13FC868B7339}" type="presOf" srcId="{AC597F2F-4A46-4CAA-A86C-1FAB0C92DE38}" destId="{B71CDD66-3F58-4506-843A-A2A29FD8E77A}" srcOrd="0" destOrd="0" presId="urn:microsoft.com/office/officeart/2005/8/layout/vList5"/>
    <dgm:cxn modelId="{EB83E6F2-AAF6-4303-A852-1999EA90D183}" srcId="{63B21D64-E476-4C55-9E77-C543A02A3C2F}" destId="{2866C06A-4CDD-4B9D-B59D-03811055867D}" srcOrd="0" destOrd="0" parTransId="{D267FCFF-983B-41C5-A8A8-7594D5E6EF3F}" sibTransId="{E536B4FD-3EE8-49B6-8BDD-3268A4D2E04E}"/>
    <dgm:cxn modelId="{1F50C6FA-B1B4-4F62-A7D3-AACB1EDD6E77}" type="presOf" srcId="{946E22C8-457E-440B-9CE6-754FC40D051B}" destId="{6A36FDB4-BDA5-4B5B-8421-3EC63C06324F}" srcOrd="0" destOrd="3" presId="urn:microsoft.com/office/officeart/2005/8/layout/vList5"/>
    <dgm:cxn modelId="{8EED49ED-FAB1-4597-AD30-4FCD7D9761CA}" type="presOf" srcId="{63B21D64-E476-4C55-9E77-C543A02A3C2F}" destId="{73A09628-52BB-4324-8039-EC934DCABC40}" srcOrd="0" destOrd="0" presId="urn:microsoft.com/office/officeart/2005/8/layout/vList5"/>
    <dgm:cxn modelId="{A263A4CD-C4E4-4571-9BCF-D6E8D33F4CA2}" type="presOf" srcId="{A779065A-7F5C-4C02-85B4-0E6104B53740}" destId="{6A36FDB4-BDA5-4B5B-8421-3EC63C06324F}" srcOrd="0" destOrd="1" presId="urn:microsoft.com/office/officeart/2005/8/layout/vList5"/>
    <dgm:cxn modelId="{5893C3B3-97F4-4148-BF33-080FD1B6EC44}" type="presParOf" srcId="{B71CDD66-3F58-4506-843A-A2A29FD8E77A}" destId="{82D16B39-2D73-42BD-BBE8-E553851BEB08}" srcOrd="0" destOrd="0" presId="urn:microsoft.com/office/officeart/2005/8/layout/vList5"/>
    <dgm:cxn modelId="{A3D91EDA-F90F-4710-97A4-A8F3D6529F46}" type="presParOf" srcId="{82D16B39-2D73-42BD-BBE8-E553851BEB08}" destId="{73A09628-52BB-4324-8039-EC934DCABC40}" srcOrd="0" destOrd="0" presId="urn:microsoft.com/office/officeart/2005/8/layout/vList5"/>
    <dgm:cxn modelId="{BC28015E-A89A-4CCC-8E13-80EDE5F622F2}" type="presParOf" srcId="{82D16B39-2D73-42BD-BBE8-E553851BEB08}" destId="{6A36FDB4-BDA5-4B5B-8421-3EC63C06324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A76F4FF1-6E7E-4416-A2C5-8956EE562675}" type="presOf" srcId="{3E9D7BAB-95E5-4CE5-BF3F-8981B260BE2B}" destId="{4760F090-DC57-4393-B8E4-4EA5484B36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CA90D039-902D-4772-808E-588E149302FE}" type="doc">
      <dgm:prSet loTypeId="urn:microsoft.com/office/officeart/2011/layout/HexagonRadial" loCatId="officeonline" qsTypeId="urn:microsoft.com/office/officeart/2005/8/quickstyle/3d2" qsCatId="3D" csTypeId="urn:microsoft.com/office/officeart/2005/8/colors/accent0_3" csCatId="mainScheme" phldr="1"/>
      <dgm:spPr/>
      <dgm:t>
        <a:bodyPr/>
        <a:lstStyle/>
        <a:p>
          <a:endParaRPr lang="en-US"/>
        </a:p>
      </dgm:t>
    </dgm:pt>
    <dgm:pt modelId="{FDC90806-5204-4B50-AC7E-6652C8B8DE86}">
      <dgm:prSet custT="1"/>
      <dgm:spPr/>
      <dgm:t>
        <a:bodyPr/>
        <a:lstStyle/>
        <a:p>
          <a:pPr rtl="0"/>
          <a:r>
            <a:rPr lang="en-US" sz="2800" dirty="0"/>
            <a:t>TIPS to Avoid ID Theft</a:t>
          </a:r>
        </a:p>
      </dgm:t>
    </dgm:pt>
    <dgm:pt modelId="{5F38EE87-5FE8-4BA2-B9E8-4DD316469F00}" type="parTrans" cxnId="{62B9EDF4-3A4B-4887-A88B-0E84FAE663E9}">
      <dgm:prSet/>
      <dgm:spPr/>
      <dgm:t>
        <a:bodyPr/>
        <a:lstStyle/>
        <a:p>
          <a:endParaRPr lang="en-US"/>
        </a:p>
      </dgm:t>
    </dgm:pt>
    <dgm:pt modelId="{BDA5560A-4005-4869-8468-71D47D58A11C}" type="sibTrans" cxnId="{62B9EDF4-3A4B-4887-A88B-0E84FAE663E9}">
      <dgm:prSet/>
      <dgm:spPr/>
      <dgm:t>
        <a:bodyPr/>
        <a:lstStyle/>
        <a:p>
          <a:endParaRPr lang="en-US"/>
        </a:p>
      </dgm:t>
    </dgm:pt>
    <dgm:pt modelId="{F4F1AD61-11F6-4763-B92C-923784100854}">
      <dgm:prSet/>
      <dgm:spPr/>
      <dgm:t>
        <a:bodyPr/>
        <a:lstStyle/>
        <a:p>
          <a:pPr rtl="0"/>
          <a:r>
            <a:rPr lang="en-US" dirty="0"/>
            <a:t>Keep financial records in a secret hiding place or a safe deposit box.</a:t>
          </a:r>
        </a:p>
      </dgm:t>
    </dgm:pt>
    <dgm:pt modelId="{81B249FB-F46E-4FAA-AF4F-C23483B55F87}" type="parTrans" cxnId="{6F46983C-9F7F-46B7-B3B1-EEAB6B4A84E2}">
      <dgm:prSet/>
      <dgm:spPr/>
      <dgm:t>
        <a:bodyPr/>
        <a:lstStyle/>
        <a:p>
          <a:endParaRPr lang="en-US"/>
        </a:p>
      </dgm:t>
    </dgm:pt>
    <dgm:pt modelId="{2E1FFD68-E7CB-4606-871D-8E60BC4AEC5F}" type="sibTrans" cxnId="{6F46983C-9F7F-46B7-B3B1-EEAB6B4A84E2}">
      <dgm:prSet/>
      <dgm:spPr/>
      <dgm:t>
        <a:bodyPr/>
        <a:lstStyle/>
        <a:p>
          <a:endParaRPr lang="en-US"/>
        </a:p>
      </dgm:t>
    </dgm:pt>
    <dgm:pt modelId="{E0CE1671-0C9C-41BB-A043-BBBE6231A391}">
      <dgm:prSet/>
      <dgm:spPr/>
      <dgm:t>
        <a:bodyPr/>
        <a:lstStyle/>
        <a:p>
          <a:pPr rtl="0"/>
          <a:r>
            <a:rPr lang="en-US"/>
            <a:t>Shred all records, bills, and receipts rather than putting them in the trash.</a:t>
          </a:r>
        </a:p>
      </dgm:t>
    </dgm:pt>
    <dgm:pt modelId="{C838BDF9-AA28-47A9-8978-B157B4B6C4C7}" type="parTrans" cxnId="{B9583C09-05A4-4D2F-9E3B-FE4C16CBC4AE}">
      <dgm:prSet/>
      <dgm:spPr/>
      <dgm:t>
        <a:bodyPr/>
        <a:lstStyle/>
        <a:p>
          <a:endParaRPr lang="en-US"/>
        </a:p>
      </dgm:t>
    </dgm:pt>
    <dgm:pt modelId="{D7FBB3CA-CDFC-4667-A59C-C662031FC549}" type="sibTrans" cxnId="{B9583C09-05A4-4D2F-9E3B-FE4C16CBC4AE}">
      <dgm:prSet/>
      <dgm:spPr/>
      <dgm:t>
        <a:bodyPr/>
        <a:lstStyle/>
        <a:p>
          <a:endParaRPr lang="en-US"/>
        </a:p>
      </dgm:t>
    </dgm:pt>
    <dgm:pt modelId="{EB7A2C5D-CDE4-4A00-BC13-7D8B15259EF8}">
      <dgm:prSet/>
      <dgm:spPr/>
      <dgm:t>
        <a:bodyPr/>
        <a:lstStyle/>
        <a:p>
          <a:pPr rtl="0"/>
          <a:r>
            <a:rPr lang="en-US"/>
            <a:t>Don’t leave mail or important papers out in the open on counters or dressers.</a:t>
          </a:r>
        </a:p>
      </dgm:t>
    </dgm:pt>
    <dgm:pt modelId="{A326C9D3-9470-4F26-BC6A-D36AD1755427}" type="parTrans" cxnId="{32A4E707-7535-4C08-AA72-875B6047E4F6}">
      <dgm:prSet/>
      <dgm:spPr/>
      <dgm:t>
        <a:bodyPr/>
        <a:lstStyle/>
        <a:p>
          <a:endParaRPr lang="en-US"/>
        </a:p>
      </dgm:t>
    </dgm:pt>
    <dgm:pt modelId="{BA9D24C2-95B1-4C39-AB7B-B4BD85767FF1}" type="sibTrans" cxnId="{32A4E707-7535-4C08-AA72-875B6047E4F6}">
      <dgm:prSet/>
      <dgm:spPr/>
      <dgm:t>
        <a:bodyPr/>
        <a:lstStyle/>
        <a:p>
          <a:endParaRPr lang="en-US"/>
        </a:p>
      </dgm:t>
    </dgm:pt>
    <dgm:pt modelId="{406F41FF-762F-417E-BC81-90B923BD5712}">
      <dgm:prSet/>
      <dgm:spPr/>
      <dgm:t>
        <a:bodyPr/>
        <a:lstStyle/>
        <a:p>
          <a:pPr rtl="0"/>
          <a:r>
            <a:rPr lang="en-US"/>
            <a:t>Know the location of personal documents and credit cards.</a:t>
          </a:r>
        </a:p>
      </dgm:t>
    </dgm:pt>
    <dgm:pt modelId="{51898428-DB9F-4C70-A07C-75082B20BC58}" type="parTrans" cxnId="{AFBDD40D-365F-495A-9707-23C6570171C8}">
      <dgm:prSet/>
      <dgm:spPr/>
      <dgm:t>
        <a:bodyPr/>
        <a:lstStyle/>
        <a:p>
          <a:endParaRPr lang="en-US"/>
        </a:p>
      </dgm:t>
    </dgm:pt>
    <dgm:pt modelId="{E6AE324A-C0DE-45E1-BCC5-DD588FE95278}" type="sibTrans" cxnId="{AFBDD40D-365F-495A-9707-23C6570171C8}">
      <dgm:prSet/>
      <dgm:spPr/>
      <dgm:t>
        <a:bodyPr/>
        <a:lstStyle/>
        <a:p>
          <a:endParaRPr lang="en-US"/>
        </a:p>
      </dgm:t>
    </dgm:pt>
    <dgm:pt modelId="{912FF886-E822-42CB-B603-8A9FF577C9F9}">
      <dgm:prSet/>
      <dgm:spPr/>
      <dgm:t>
        <a:bodyPr/>
        <a:lstStyle/>
        <a:p>
          <a:pPr rtl="0"/>
          <a:r>
            <a:rPr lang="en-US" dirty="0"/>
            <a:t>Consider utilizing a post office box.</a:t>
          </a:r>
        </a:p>
      </dgm:t>
    </dgm:pt>
    <dgm:pt modelId="{BFD9B383-9DF8-46B3-90A0-1748B940C9B4}" type="parTrans" cxnId="{88751814-581E-4CE9-AB34-120CCBDA8A57}">
      <dgm:prSet/>
      <dgm:spPr/>
      <dgm:t>
        <a:bodyPr/>
        <a:lstStyle/>
        <a:p>
          <a:endParaRPr lang="en-US"/>
        </a:p>
      </dgm:t>
    </dgm:pt>
    <dgm:pt modelId="{601F8C49-E17C-4458-85FE-49760ECD9073}" type="sibTrans" cxnId="{88751814-581E-4CE9-AB34-120CCBDA8A57}">
      <dgm:prSet/>
      <dgm:spPr/>
      <dgm:t>
        <a:bodyPr/>
        <a:lstStyle/>
        <a:p>
          <a:endParaRPr lang="en-US"/>
        </a:p>
      </dgm:t>
    </dgm:pt>
    <dgm:pt modelId="{703CB2AA-33D3-4778-B28E-654589F3CAD2}">
      <dgm:prSet/>
      <dgm:spPr/>
      <dgm:t>
        <a:bodyPr/>
        <a:lstStyle/>
        <a:p>
          <a:pPr rtl="0"/>
          <a:r>
            <a:rPr lang="en-US" dirty="0"/>
            <a:t>Request itemized bills and review regularly.</a:t>
          </a:r>
        </a:p>
      </dgm:t>
    </dgm:pt>
    <dgm:pt modelId="{21B9FADD-94DB-4784-87BD-A89D2B0AC256}" type="parTrans" cxnId="{B7EA3C2A-9286-4FA1-B2E7-A6D5B47E72A9}">
      <dgm:prSet/>
      <dgm:spPr/>
      <dgm:t>
        <a:bodyPr/>
        <a:lstStyle/>
        <a:p>
          <a:endParaRPr lang="en-US"/>
        </a:p>
      </dgm:t>
    </dgm:pt>
    <dgm:pt modelId="{0A7ABDBF-8B57-493C-912A-1087604F8745}" type="sibTrans" cxnId="{B7EA3C2A-9286-4FA1-B2E7-A6D5B47E72A9}">
      <dgm:prSet/>
      <dgm:spPr/>
      <dgm:t>
        <a:bodyPr/>
        <a:lstStyle/>
        <a:p>
          <a:endParaRPr lang="en-US"/>
        </a:p>
      </dgm:t>
    </dgm:pt>
    <dgm:pt modelId="{7CCE6066-1814-4A15-A5F3-CD88490C4FE2}" type="pres">
      <dgm:prSet presAssocID="{CA90D039-902D-4772-808E-588E149302FE}" presName="Name0" presStyleCnt="0">
        <dgm:presLayoutVars>
          <dgm:chMax val="1"/>
          <dgm:chPref val="1"/>
          <dgm:dir/>
          <dgm:animOne val="branch"/>
          <dgm:animLvl val="lvl"/>
        </dgm:presLayoutVars>
      </dgm:prSet>
      <dgm:spPr/>
      <dgm:t>
        <a:bodyPr/>
        <a:lstStyle/>
        <a:p>
          <a:endParaRPr lang="en-US"/>
        </a:p>
      </dgm:t>
    </dgm:pt>
    <dgm:pt modelId="{E6C30CFA-C2CC-46D8-87FC-51E323494249}" type="pres">
      <dgm:prSet presAssocID="{FDC90806-5204-4B50-AC7E-6652C8B8DE86}" presName="Parent" presStyleLbl="node0" presStyleIdx="0" presStyleCnt="1">
        <dgm:presLayoutVars>
          <dgm:chMax val="6"/>
          <dgm:chPref val="6"/>
        </dgm:presLayoutVars>
      </dgm:prSet>
      <dgm:spPr/>
      <dgm:t>
        <a:bodyPr/>
        <a:lstStyle/>
        <a:p>
          <a:endParaRPr lang="en-US"/>
        </a:p>
      </dgm:t>
    </dgm:pt>
    <dgm:pt modelId="{8B0D26E2-14F5-4840-9E5F-3809A7E07003}" type="pres">
      <dgm:prSet presAssocID="{F4F1AD61-11F6-4763-B92C-923784100854}" presName="Accent1" presStyleCnt="0"/>
      <dgm:spPr/>
    </dgm:pt>
    <dgm:pt modelId="{888B24A4-557B-4889-8F21-50B26A5AE1C7}" type="pres">
      <dgm:prSet presAssocID="{F4F1AD61-11F6-4763-B92C-923784100854}" presName="Accent" presStyleLbl="bgShp" presStyleIdx="0" presStyleCnt="6"/>
      <dgm:spPr/>
    </dgm:pt>
    <dgm:pt modelId="{69C6EE77-4E81-474A-8B3D-68C62F6CC9B9}" type="pres">
      <dgm:prSet presAssocID="{F4F1AD61-11F6-4763-B92C-923784100854}" presName="Child1" presStyleLbl="node1" presStyleIdx="0" presStyleCnt="6">
        <dgm:presLayoutVars>
          <dgm:chMax val="0"/>
          <dgm:chPref val="0"/>
          <dgm:bulletEnabled val="1"/>
        </dgm:presLayoutVars>
      </dgm:prSet>
      <dgm:spPr/>
      <dgm:t>
        <a:bodyPr/>
        <a:lstStyle/>
        <a:p>
          <a:endParaRPr lang="en-US"/>
        </a:p>
      </dgm:t>
    </dgm:pt>
    <dgm:pt modelId="{39F66F0F-4062-46CD-AA92-EC1023B3A18C}" type="pres">
      <dgm:prSet presAssocID="{E0CE1671-0C9C-41BB-A043-BBBE6231A391}" presName="Accent2" presStyleCnt="0"/>
      <dgm:spPr/>
    </dgm:pt>
    <dgm:pt modelId="{0A38030B-3392-4749-B79F-D98DB8AA0261}" type="pres">
      <dgm:prSet presAssocID="{E0CE1671-0C9C-41BB-A043-BBBE6231A391}" presName="Accent" presStyleLbl="bgShp" presStyleIdx="1" presStyleCnt="6"/>
      <dgm:spPr/>
    </dgm:pt>
    <dgm:pt modelId="{3B12409C-15CA-4EB6-813D-F8408805B68E}" type="pres">
      <dgm:prSet presAssocID="{E0CE1671-0C9C-41BB-A043-BBBE6231A391}" presName="Child2" presStyleLbl="node1" presStyleIdx="1" presStyleCnt="6">
        <dgm:presLayoutVars>
          <dgm:chMax val="0"/>
          <dgm:chPref val="0"/>
          <dgm:bulletEnabled val="1"/>
        </dgm:presLayoutVars>
      </dgm:prSet>
      <dgm:spPr/>
      <dgm:t>
        <a:bodyPr/>
        <a:lstStyle/>
        <a:p>
          <a:endParaRPr lang="en-US"/>
        </a:p>
      </dgm:t>
    </dgm:pt>
    <dgm:pt modelId="{0BF1D10A-C469-4ABF-9AB0-66D84313FFBB}" type="pres">
      <dgm:prSet presAssocID="{EB7A2C5D-CDE4-4A00-BC13-7D8B15259EF8}" presName="Accent3" presStyleCnt="0"/>
      <dgm:spPr/>
    </dgm:pt>
    <dgm:pt modelId="{6B137351-D884-491F-A249-6ED2501559DE}" type="pres">
      <dgm:prSet presAssocID="{EB7A2C5D-CDE4-4A00-BC13-7D8B15259EF8}" presName="Accent" presStyleLbl="bgShp" presStyleIdx="2" presStyleCnt="6"/>
      <dgm:spPr/>
    </dgm:pt>
    <dgm:pt modelId="{33AE5810-A367-4659-BA37-359E82F41A7F}" type="pres">
      <dgm:prSet presAssocID="{EB7A2C5D-CDE4-4A00-BC13-7D8B15259EF8}" presName="Child3" presStyleLbl="node1" presStyleIdx="2" presStyleCnt="6">
        <dgm:presLayoutVars>
          <dgm:chMax val="0"/>
          <dgm:chPref val="0"/>
          <dgm:bulletEnabled val="1"/>
        </dgm:presLayoutVars>
      </dgm:prSet>
      <dgm:spPr/>
      <dgm:t>
        <a:bodyPr/>
        <a:lstStyle/>
        <a:p>
          <a:endParaRPr lang="en-US"/>
        </a:p>
      </dgm:t>
    </dgm:pt>
    <dgm:pt modelId="{B17C584C-DE61-4715-808D-DCEDFA8F5D38}" type="pres">
      <dgm:prSet presAssocID="{406F41FF-762F-417E-BC81-90B923BD5712}" presName="Accent4" presStyleCnt="0"/>
      <dgm:spPr/>
    </dgm:pt>
    <dgm:pt modelId="{4EEFF1C9-017F-42B7-9EC4-3DFFA829BAA1}" type="pres">
      <dgm:prSet presAssocID="{406F41FF-762F-417E-BC81-90B923BD5712}" presName="Accent" presStyleLbl="bgShp" presStyleIdx="3" presStyleCnt="6"/>
      <dgm:spPr/>
    </dgm:pt>
    <dgm:pt modelId="{72E5F601-B316-4E57-8B77-9697B82EDDB9}" type="pres">
      <dgm:prSet presAssocID="{406F41FF-762F-417E-BC81-90B923BD5712}" presName="Child4" presStyleLbl="node1" presStyleIdx="3" presStyleCnt="6">
        <dgm:presLayoutVars>
          <dgm:chMax val="0"/>
          <dgm:chPref val="0"/>
          <dgm:bulletEnabled val="1"/>
        </dgm:presLayoutVars>
      </dgm:prSet>
      <dgm:spPr/>
      <dgm:t>
        <a:bodyPr/>
        <a:lstStyle/>
        <a:p>
          <a:endParaRPr lang="en-US"/>
        </a:p>
      </dgm:t>
    </dgm:pt>
    <dgm:pt modelId="{72E3B5E4-3E19-446D-813E-DB25989859EA}" type="pres">
      <dgm:prSet presAssocID="{912FF886-E822-42CB-B603-8A9FF577C9F9}" presName="Accent5" presStyleCnt="0"/>
      <dgm:spPr/>
    </dgm:pt>
    <dgm:pt modelId="{7DBFA278-645D-4B4F-8739-E17343F5F199}" type="pres">
      <dgm:prSet presAssocID="{912FF886-E822-42CB-B603-8A9FF577C9F9}" presName="Accent" presStyleLbl="bgShp" presStyleIdx="4" presStyleCnt="6"/>
      <dgm:spPr/>
    </dgm:pt>
    <dgm:pt modelId="{774CE7BA-ADCA-494F-855B-F298F80F2C67}" type="pres">
      <dgm:prSet presAssocID="{912FF886-E822-42CB-B603-8A9FF577C9F9}" presName="Child5" presStyleLbl="node1" presStyleIdx="4" presStyleCnt="6">
        <dgm:presLayoutVars>
          <dgm:chMax val="0"/>
          <dgm:chPref val="0"/>
          <dgm:bulletEnabled val="1"/>
        </dgm:presLayoutVars>
      </dgm:prSet>
      <dgm:spPr/>
      <dgm:t>
        <a:bodyPr/>
        <a:lstStyle/>
        <a:p>
          <a:endParaRPr lang="en-US"/>
        </a:p>
      </dgm:t>
    </dgm:pt>
    <dgm:pt modelId="{9D024132-8B5F-4D29-A6C0-F057441A577F}" type="pres">
      <dgm:prSet presAssocID="{703CB2AA-33D3-4778-B28E-654589F3CAD2}" presName="Accent6" presStyleCnt="0"/>
      <dgm:spPr/>
    </dgm:pt>
    <dgm:pt modelId="{1A892F67-63A3-4E10-8A5E-39244F0B5EE6}" type="pres">
      <dgm:prSet presAssocID="{703CB2AA-33D3-4778-B28E-654589F3CAD2}" presName="Accent" presStyleLbl="bgShp" presStyleIdx="5" presStyleCnt="6"/>
      <dgm:spPr/>
    </dgm:pt>
    <dgm:pt modelId="{43856EEE-0F9B-4D26-9C66-78CDB2F4D896}" type="pres">
      <dgm:prSet presAssocID="{703CB2AA-33D3-4778-B28E-654589F3CAD2}" presName="Child6" presStyleLbl="node1" presStyleIdx="5" presStyleCnt="6">
        <dgm:presLayoutVars>
          <dgm:chMax val="0"/>
          <dgm:chPref val="0"/>
          <dgm:bulletEnabled val="1"/>
        </dgm:presLayoutVars>
      </dgm:prSet>
      <dgm:spPr/>
      <dgm:t>
        <a:bodyPr/>
        <a:lstStyle/>
        <a:p>
          <a:endParaRPr lang="en-US"/>
        </a:p>
      </dgm:t>
    </dgm:pt>
  </dgm:ptLst>
  <dgm:cxnLst>
    <dgm:cxn modelId="{8F3AD0D3-2690-40C9-84D5-F9B7367B4F4D}" type="presOf" srcId="{703CB2AA-33D3-4778-B28E-654589F3CAD2}" destId="{43856EEE-0F9B-4D26-9C66-78CDB2F4D896}" srcOrd="0" destOrd="0" presId="urn:microsoft.com/office/officeart/2011/layout/HexagonRadial"/>
    <dgm:cxn modelId="{BC663580-F97A-4F4E-8716-333ADAFF90ED}" type="presOf" srcId="{F4F1AD61-11F6-4763-B92C-923784100854}" destId="{69C6EE77-4E81-474A-8B3D-68C62F6CC9B9}" srcOrd="0" destOrd="0" presId="urn:microsoft.com/office/officeart/2011/layout/HexagonRadial"/>
    <dgm:cxn modelId="{B9583C09-05A4-4D2F-9E3B-FE4C16CBC4AE}" srcId="{FDC90806-5204-4B50-AC7E-6652C8B8DE86}" destId="{E0CE1671-0C9C-41BB-A043-BBBE6231A391}" srcOrd="1" destOrd="0" parTransId="{C838BDF9-AA28-47A9-8978-B157B4B6C4C7}" sibTransId="{D7FBB3CA-CDFC-4667-A59C-C662031FC549}"/>
    <dgm:cxn modelId="{6F46983C-9F7F-46B7-B3B1-EEAB6B4A84E2}" srcId="{FDC90806-5204-4B50-AC7E-6652C8B8DE86}" destId="{F4F1AD61-11F6-4763-B92C-923784100854}" srcOrd="0" destOrd="0" parTransId="{81B249FB-F46E-4FAA-AF4F-C23483B55F87}" sibTransId="{2E1FFD68-E7CB-4606-871D-8E60BC4AEC5F}"/>
    <dgm:cxn modelId="{43C085DC-C3A0-4EE0-B976-5CF9D75A2981}" type="presOf" srcId="{E0CE1671-0C9C-41BB-A043-BBBE6231A391}" destId="{3B12409C-15CA-4EB6-813D-F8408805B68E}" srcOrd="0" destOrd="0" presId="urn:microsoft.com/office/officeart/2011/layout/HexagonRadial"/>
    <dgm:cxn modelId="{32A4E707-7535-4C08-AA72-875B6047E4F6}" srcId="{FDC90806-5204-4B50-AC7E-6652C8B8DE86}" destId="{EB7A2C5D-CDE4-4A00-BC13-7D8B15259EF8}" srcOrd="2" destOrd="0" parTransId="{A326C9D3-9470-4F26-BC6A-D36AD1755427}" sibTransId="{BA9D24C2-95B1-4C39-AB7B-B4BD85767FF1}"/>
    <dgm:cxn modelId="{AFBDD40D-365F-495A-9707-23C6570171C8}" srcId="{FDC90806-5204-4B50-AC7E-6652C8B8DE86}" destId="{406F41FF-762F-417E-BC81-90B923BD5712}" srcOrd="3" destOrd="0" parTransId="{51898428-DB9F-4C70-A07C-75082B20BC58}" sibTransId="{E6AE324A-C0DE-45E1-BCC5-DD588FE95278}"/>
    <dgm:cxn modelId="{A6F37866-7F27-4FEA-B257-B3F51E0B09EF}" type="presOf" srcId="{406F41FF-762F-417E-BC81-90B923BD5712}" destId="{72E5F601-B316-4E57-8B77-9697B82EDDB9}" srcOrd="0" destOrd="0" presId="urn:microsoft.com/office/officeart/2011/layout/HexagonRadial"/>
    <dgm:cxn modelId="{8A00F6F3-B264-4A54-9996-BC0B7206D6C9}" type="presOf" srcId="{CA90D039-902D-4772-808E-588E149302FE}" destId="{7CCE6066-1814-4A15-A5F3-CD88490C4FE2}" srcOrd="0" destOrd="0" presId="urn:microsoft.com/office/officeart/2011/layout/HexagonRadial"/>
    <dgm:cxn modelId="{0D1DBFDD-BBCB-4CF0-86E3-8B119E5C5147}" type="presOf" srcId="{EB7A2C5D-CDE4-4A00-BC13-7D8B15259EF8}" destId="{33AE5810-A367-4659-BA37-359E82F41A7F}" srcOrd="0" destOrd="0" presId="urn:microsoft.com/office/officeart/2011/layout/HexagonRadial"/>
    <dgm:cxn modelId="{62B9EDF4-3A4B-4887-A88B-0E84FAE663E9}" srcId="{CA90D039-902D-4772-808E-588E149302FE}" destId="{FDC90806-5204-4B50-AC7E-6652C8B8DE86}" srcOrd="0" destOrd="0" parTransId="{5F38EE87-5FE8-4BA2-B9E8-4DD316469F00}" sibTransId="{BDA5560A-4005-4869-8468-71D47D58A11C}"/>
    <dgm:cxn modelId="{626CA473-2849-4322-AAF1-21FB709B3AA0}" type="presOf" srcId="{912FF886-E822-42CB-B603-8A9FF577C9F9}" destId="{774CE7BA-ADCA-494F-855B-F298F80F2C67}" srcOrd="0" destOrd="0" presId="urn:microsoft.com/office/officeart/2011/layout/HexagonRadial"/>
    <dgm:cxn modelId="{B710C545-9A34-4DA1-B0C8-DD622F0C5843}" type="presOf" srcId="{FDC90806-5204-4B50-AC7E-6652C8B8DE86}" destId="{E6C30CFA-C2CC-46D8-87FC-51E323494249}" srcOrd="0" destOrd="0" presId="urn:microsoft.com/office/officeart/2011/layout/HexagonRadial"/>
    <dgm:cxn modelId="{B7EA3C2A-9286-4FA1-B2E7-A6D5B47E72A9}" srcId="{FDC90806-5204-4B50-AC7E-6652C8B8DE86}" destId="{703CB2AA-33D3-4778-B28E-654589F3CAD2}" srcOrd="5" destOrd="0" parTransId="{21B9FADD-94DB-4784-87BD-A89D2B0AC256}" sibTransId="{0A7ABDBF-8B57-493C-912A-1087604F8745}"/>
    <dgm:cxn modelId="{88751814-581E-4CE9-AB34-120CCBDA8A57}" srcId="{FDC90806-5204-4B50-AC7E-6652C8B8DE86}" destId="{912FF886-E822-42CB-B603-8A9FF577C9F9}" srcOrd="4" destOrd="0" parTransId="{BFD9B383-9DF8-46B3-90A0-1748B940C9B4}" sibTransId="{601F8C49-E17C-4458-85FE-49760ECD9073}"/>
    <dgm:cxn modelId="{9D260529-C60C-4C35-B293-2E9E5F4613BF}" type="presParOf" srcId="{7CCE6066-1814-4A15-A5F3-CD88490C4FE2}" destId="{E6C30CFA-C2CC-46D8-87FC-51E323494249}" srcOrd="0" destOrd="0" presId="urn:microsoft.com/office/officeart/2011/layout/HexagonRadial"/>
    <dgm:cxn modelId="{4993E531-51A6-4A6C-BB54-B3E5C54028E7}" type="presParOf" srcId="{7CCE6066-1814-4A15-A5F3-CD88490C4FE2}" destId="{8B0D26E2-14F5-4840-9E5F-3809A7E07003}" srcOrd="1" destOrd="0" presId="urn:microsoft.com/office/officeart/2011/layout/HexagonRadial"/>
    <dgm:cxn modelId="{5950CAAE-B35A-4186-9B37-F3C5BCABEAD8}" type="presParOf" srcId="{8B0D26E2-14F5-4840-9E5F-3809A7E07003}" destId="{888B24A4-557B-4889-8F21-50B26A5AE1C7}" srcOrd="0" destOrd="0" presId="urn:microsoft.com/office/officeart/2011/layout/HexagonRadial"/>
    <dgm:cxn modelId="{3775E022-3DB2-4DDE-8012-559E6D83B4B9}" type="presParOf" srcId="{7CCE6066-1814-4A15-A5F3-CD88490C4FE2}" destId="{69C6EE77-4E81-474A-8B3D-68C62F6CC9B9}" srcOrd="2" destOrd="0" presId="urn:microsoft.com/office/officeart/2011/layout/HexagonRadial"/>
    <dgm:cxn modelId="{FA901579-404F-4A7D-B092-E744B3091CAA}" type="presParOf" srcId="{7CCE6066-1814-4A15-A5F3-CD88490C4FE2}" destId="{39F66F0F-4062-46CD-AA92-EC1023B3A18C}" srcOrd="3" destOrd="0" presId="urn:microsoft.com/office/officeart/2011/layout/HexagonRadial"/>
    <dgm:cxn modelId="{12F51842-316E-4B35-A7F0-3A9662AE0F3B}" type="presParOf" srcId="{39F66F0F-4062-46CD-AA92-EC1023B3A18C}" destId="{0A38030B-3392-4749-B79F-D98DB8AA0261}" srcOrd="0" destOrd="0" presId="urn:microsoft.com/office/officeart/2011/layout/HexagonRadial"/>
    <dgm:cxn modelId="{92648059-8A21-4B53-B9D2-31ABC4867EC9}" type="presParOf" srcId="{7CCE6066-1814-4A15-A5F3-CD88490C4FE2}" destId="{3B12409C-15CA-4EB6-813D-F8408805B68E}" srcOrd="4" destOrd="0" presId="urn:microsoft.com/office/officeart/2011/layout/HexagonRadial"/>
    <dgm:cxn modelId="{6ABDF046-1E92-45AE-86B0-D9A5F81D5C00}" type="presParOf" srcId="{7CCE6066-1814-4A15-A5F3-CD88490C4FE2}" destId="{0BF1D10A-C469-4ABF-9AB0-66D84313FFBB}" srcOrd="5" destOrd="0" presId="urn:microsoft.com/office/officeart/2011/layout/HexagonRadial"/>
    <dgm:cxn modelId="{C24444FE-F223-44AF-95C4-0B0F6E21F834}" type="presParOf" srcId="{0BF1D10A-C469-4ABF-9AB0-66D84313FFBB}" destId="{6B137351-D884-491F-A249-6ED2501559DE}" srcOrd="0" destOrd="0" presId="urn:microsoft.com/office/officeart/2011/layout/HexagonRadial"/>
    <dgm:cxn modelId="{964D42E2-B3D3-4A06-A44B-1A115AA57140}" type="presParOf" srcId="{7CCE6066-1814-4A15-A5F3-CD88490C4FE2}" destId="{33AE5810-A367-4659-BA37-359E82F41A7F}" srcOrd="6" destOrd="0" presId="urn:microsoft.com/office/officeart/2011/layout/HexagonRadial"/>
    <dgm:cxn modelId="{FC330484-C8BD-4EAC-A7E9-F526B2A81FB9}" type="presParOf" srcId="{7CCE6066-1814-4A15-A5F3-CD88490C4FE2}" destId="{B17C584C-DE61-4715-808D-DCEDFA8F5D38}" srcOrd="7" destOrd="0" presId="urn:microsoft.com/office/officeart/2011/layout/HexagonRadial"/>
    <dgm:cxn modelId="{37695B3B-5C02-4A05-A9DD-678AF46316C5}" type="presParOf" srcId="{B17C584C-DE61-4715-808D-DCEDFA8F5D38}" destId="{4EEFF1C9-017F-42B7-9EC4-3DFFA829BAA1}" srcOrd="0" destOrd="0" presId="urn:microsoft.com/office/officeart/2011/layout/HexagonRadial"/>
    <dgm:cxn modelId="{09437FF5-85B3-41E4-8E2C-73F0BCCBAA7A}" type="presParOf" srcId="{7CCE6066-1814-4A15-A5F3-CD88490C4FE2}" destId="{72E5F601-B316-4E57-8B77-9697B82EDDB9}" srcOrd="8" destOrd="0" presId="urn:microsoft.com/office/officeart/2011/layout/HexagonRadial"/>
    <dgm:cxn modelId="{82A5A79E-E4E2-4BC6-83E0-C97F73CB14D7}" type="presParOf" srcId="{7CCE6066-1814-4A15-A5F3-CD88490C4FE2}" destId="{72E3B5E4-3E19-446D-813E-DB25989859EA}" srcOrd="9" destOrd="0" presId="urn:microsoft.com/office/officeart/2011/layout/HexagonRadial"/>
    <dgm:cxn modelId="{D10750D2-D179-4861-9CC4-615CCEE14D66}" type="presParOf" srcId="{72E3B5E4-3E19-446D-813E-DB25989859EA}" destId="{7DBFA278-645D-4B4F-8739-E17343F5F199}" srcOrd="0" destOrd="0" presId="urn:microsoft.com/office/officeart/2011/layout/HexagonRadial"/>
    <dgm:cxn modelId="{927579DA-1E52-4372-AD23-89F7792E4CDA}" type="presParOf" srcId="{7CCE6066-1814-4A15-A5F3-CD88490C4FE2}" destId="{774CE7BA-ADCA-494F-855B-F298F80F2C67}" srcOrd="10" destOrd="0" presId="urn:microsoft.com/office/officeart/2011/layout/HexagonRadial"/>
    <dgm:cxn modelId="{57BC9444-B3D0-47CF-B278-682D9313E1C1}" type="presParOf" srcId="{7CCE6066-1814-4A15-A5F3-CD88490C4FE2}" destId="{9D024132-8B5F-4D29-A6C0-F057441A577F}" srcOrd="11" destOrd="0" presId="urn:microsoft.com/office/officeart/2011/layout/HexagonRadial"/>
    <dgm:cxn modelId="{CF3E3D02-D3F0-41C8-82D8-81DD07CE1321}" type="presParOf" srcId="{9D024132-8B5F-4D29-A6C0-F057441A577F}" destId="{1A892F67-63A3-4E10-8A5E-39244F0B5EE6}" srcOrd="0" destOrd="0" presId="urn:microsoft.com/office/officeart/2011/layout/HexagonRadial"/>
    <dgm:cxn modelId="{98783CD1-D506-40A2-8057-35A48A6C611A}" type="presParOf" srcId="{7CCE6066-1814-4A15-A5F3-CD88490C4FE2}" destId="{43856EEE-0F9B-4D26-9C66-78CDB2F4D896}"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264F7841-14CA-415A-9A10-32795A2469A5}" type="presOf" srcId="{3E9D7BAB-95E5-4CE5-BF3F-8981B260BE2B}" destId="{4760F090-DC57-4393-B8E4-4EA5484B365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3E9D7BAB-95E5-4CE5-BF3F-8981B260BE2B}" type="doc">
      <dgm:prSet loTypeId="urn:microsoft.com/office/officeart/2005/8/layout/vList5" loCatId="list" qsTypeId="urn:microsoft.com/office/officeart/2005/8/quickstyle/3d2" qsCatId="3D" csTypeId="urn:microsoft.com/office/officeart/2005/8/colors/accent1_3" csCatId="accent1"/>
      <dgm:spPr/>
      <dgm:t>
        <a:bodyPr/>
        <a:lstStyle/>
        <a:p>
          <a:endParaRPr lang="en-US"/>
        </a:p>
      </dgm:t>
    </dgm:pt>
    <dgm:pt modelId="{4760F090-DC57-4393-B8E4-4EA5484B365B}" type="pres">
      <dgm:prSet presAssocID="{3E9D7BAB-95E5-4CE5-BF3F-8981B260BE2B}" presName="Name0" presStyleCnt="0">
        <dgm:presLayoutVars>
          <dgm:dir/>
          <dgm:animLvl val="lvl"/>
          <dgm:resizeHandles val="exact"/>
        </dgm:presLayoutVars>
      </dgm:prSet>
      <dgm:spPr/>
      <dgm:t>
        <a:bodyPr/>
        <a:lstStyle/>
        <a:p>
          <a:endParaRPr lang="en-US"/>
        </a:p>
      </dgm:t>
    </dgm:pt>
  </dgm:ptLst>
  <dgm:cxnLst>
    <dgm:cxn modelId="{264F7841-14CA-415A-9A10-32795A2469A5}" type="presOf" srcId="{3E9D7BAB-95E5-4CE5-BF3F-8981B260BE2B}" destId="{4760F090-DC57-4393-B8E4-4EA5484B36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2EA4745-5015-4DB5-AB37-7349AB0AE199}" type="doc">
      <dgm:prSet loTypeId="urn:microsoft.com/office/officeart/2005/8/layout/hierarchy4" loCatId="list" qsTypeId="urn:microsoft.com/office/officeart/2005/8/quickstyle/3d2" qsCatId="3D" csTypeId="urn:microsoft.com/office/officeart/2005/8/colors/accent0_2" csCatId="mainScheme" phldr="1"/>
      <dgm:spPr/>
      <dgm:t>
        <a:bodyPr/>
        <a:lstStyle/>
        <a:p>
          <a:endParaRPr lang="en-US"/>
        </a:p>
      </dgm:t>
    </dgm:pt>
    <dgm:pt modelId="{C95F39EB-3D57-4FBC-8463-0387CEC14783}">
      <dgm:prSet/>
      <dgm:spPr/>
      <dgm:t>
        <a:bodyPr/>
        <a:lstStyle/>
        <a:p>
          <a:pPr rtl="0"/>
          <a:r>
            <a:rPr lang="en-US" dirty="0"/>
            <a:t>Check your credit report at least once a year at </a:t>
          </a:r>
          <a:r>
            <a:rPr lang="en-US" b="1" u="none" dirty="0"/>
            <a:t>AnnualCreditReport.com</a:t>
          </a:r>
        </a:p>
      </dgm:t>
    </dgm:pt>
    <dgm:pt modelId="{144A99FE-3033-487D-A85D-2D1EA1BC0BB8}" type="parTrans" cxnId="{79C324CB-5E8D-4FE1-A30B-8CCDA237460A}">
      <dgm:prSet/>
      <dgm:spPr/>
      <dgm:t>
        <a:bodyPr/>
        <a:lstStyle/>
        <a:p>
          <a:endParaRPr lang="en-US"/>
        </a:p>
      </dgm:t>
    </dgm:pt>
    <dgm:pt modelId="{E26C07EB-8CF4-48CD-9EAB-B98823A4D4CE}" type="sibTrans" cxnId="{79C324CB-5E8D-4FE1-A30B-8CCDA237460A}">
      <dgm:prSet/>
      <dgm:spPr/>
      <dgm:t>
        <a:bodyPr/>
        <a:lstStyle/>
        <a:p>
          <a:endParaRPr lang="en-US"/>
        </a:p>
      </dgm:t>
    </dgm:pt>
    <dgm:pt modelId="{E9AFCEB2-E313-4EA2-BA76-26DCFD589E51}">
      <dgm:prSet/>
      <dgm:spPr/>
      <dgm:t>
        <a:bodyPr/>
        <a:lstStyle/>
        <a:p>
          <a:pPr rtl="0"/>
          <a:r>
            <a:rPr lang="en-US"/>
            <a:t>Review it for accuracy.</a:t>
          </a:r>
        </a:p>
      </dgm:t>
    </dgm:pt>
    <dgm:pt modelId="{AF488347-963E-4A49-9F7A-13D60F55118E}" type="parTrans" cxnId="{08380409-8F47-4DC8-A7D8-52AF1874D594}">
      <dgm:prSet/>
      <dgm:spPr/>
      <dgm:t>
        <a:bodyPr/>
        <a:lstStyle/>
        <a:p>
          <a:endParaRPr lang="en-US"/>
        </a:p>
      </dgm:t>
    </dgm:pt>
    <dgm:pt modelId="{CCADB188-C2F7-43CE-A35D-285E7B93DC08}" type="sibTrans" cxnId="{08380409-8F47-4DC8-A7D8-52AF1874D594}">
      <dgm:prSet/>
      <dgm:spPr/>
      <dgm:t>
        <a:bodyPr/>
        <a:lstStyle/>
        <a:p>
          <a:endParaRPr lang="en-US"/>
        </a:p>
      </dgm:t>
    </dgm:pt>
    <dgm:pt modelId="{13EF21F0-D0FF-4FD9-85C5-3F39E88CFD78}">
      <dgm:prSet/>
      <dgm:spPr/>
      <dgm:t>
        <a:bodyPr/>
        <a:lstStyle/>
        <a:p>
          <a:pPr rtl="0"/>
          <a:r>
            <a:rPr lang="en-US" dirty="0"/>
            <a:t>Dispute inaccurate or outdated information</a:t>
          </a:r>
        </a:p>
      </dgm:t>
    </dgm:pt>
    <dgm:pt modelId="{E64DEC2C-8A6A-4EAD-9BC7-AB8C951EBE19}" type="parTrans" cxnId="{3E9EF19E-AB43-4F20-B0F8-4E0CA0FDC440}">
      <dgm:prSet/>
      <dgm:spPr/>
      <dgm:t>
        <a:bodyPr/>
        <a:lstStyle/>
        <a:p>
          <a:endParaRPr lang="en-US"/>
        </a:p>
      </dgm:t>
    </dgm:pt>
    <dgm:pt modelId="{28861B0C-3A9D-4160-B67C-EADFD7615967}" type="sibTrans" cxnId="{3E9EF19E-AB43-4F20-B0F8-4E0CA0FDC440}">
      <dgm:prSet/>
      <dgm:spPr/>
      <dgm:t>
        <a:bodyPr/>
        <a:lstStyle/>
        <a:p>
          <a:endParaRPr lang="en-US"/>
        </a:p>
      </dgm:t>
    </dgm:pt>
    <dgm:pt modelId="{C7FA73FC-2C0E-4709-B307-345E27A971C8}">
      <dgm:prSet/>
      <dgm:spPr/>
      <dgm:t>
        <a:bodyPr/>
        <a:lstStyle/>
        <a:p>
          <a:pPr rtl="0"/>
          <a:r>
            <a:rPr lang="en-US" dirty="0"/>
            <a:t>Be cautious of credit protection offers</a:t>
          </a:r>
        </a:p>
      </dgm:t>
    </dgm:pt>
    <dgm:pt modelId="{014133D7-8BC2-4488-B1E3-F358095BCF5D}" type="parTrans" cxnId="{029D929E-49A3-41EA-B182-A3EAF39D03EE}">
      <dgm:prSet/>
      <dgm:spPr/>
      <dgm:t>
        <a:bodyPr/>
        <a:lstStyle/>
        <a:p>
          <a:endParaRPr lang="en-US"/>
        </a:p>
      </dgm:t>
    </dgm:pt>
    <dgm:pt modelId="{F16437E8-9F97-4125-BBE7-6D149577D9AE}" type="sibTrans" cxnId="{029D929E-49A3-41EA-B182-A3EAF39D03EE}">
      <dgm:prSet/>
      <dgm:spPr/>
      <dgm:t>
        <a:bodyPr/>
        <a:lstStyle/>
        <a:p>
          <a:endParaRPr lang="en-US"/>
        </a:p>
      </dgm:t>
    </dgm:pt>
    <dgm:pt modelId="{D7380D83-CDD8-4E12-BDA2-59BA0B779DDE}" type="pres">
      <dgm:prSet presAssocID="{D2EA4745-5015-4DB5-AB37-7349AB0AE199}" presName="Name0" presStyleCnt="0">
        <dgm:presLayoutVars>
          <dgm:chPref val="1"/>
          <dgm:dir/>
          <dgm:animOne val="branch"/>
          <dgm:animLvl val="lvl"/>
          <dgm:resizeHandles/>
        </dgm:presLayoutVars>
      </dgm:prSet>
      <dgm:spPr/>
      <dgm:t>
        <a:bodyPr/>
        <a:lstStyle/>
        <a:p>
          <a:endParaRPr lang="en-US"/>
        </a:p>
      </dgm:t>
    </dgm:pt>
    <dgm:pt modelId="{79E51265-8441-4160-BBA8-A71EE5AB1C08}" type="pres">
      <dgm:prSet presAssocID="{C95F39EB-3D57-4FBC-8463-0387CEC14783}" presName="vertOne" presStyleCnt="0"/>
      <dgm:spPr/>
    </dgm:pt>
    <dgm:pt modelId="{A3CECC7A-6F31-4B38-93E9-E3A3293D1D4F}" type="pres">
      <dgm:prSet presAssocID="{C95F39EB-3D57-4FBC-8463-0387CEC14783}" presName="txOne" presStyleLbl="node0" presStyleIdx="0" presStyleCnt="1">
        <dgm:presLayoutVars>
          <dgm:chPref val="3"/>
        </dgm:presLayoutVars>
      </dgm:prSet>
      <dgm:spPr/>
      <dgm:t>
        <a:bodyPr/>
        <a:lstStyle/>
        <a:p>
          <a:endParaRPr lang="en-US"/>
        </a:p>
      </dgm:t>
    </dgm:pt>
    <dgm:pt modelId="{B6073877-3938-43A4-82D7-F9F7B3B2E444}" type="pres">
      <dgm:prSet presAssocID="{C95F39EB-3D57-4FBC-8463-0387CEC14783}" presName="parTransOne" presStyleCnt="0"/>
      <dgm:spPr/>
    </dgm:pt>
    <dgm:pt modelId="{5CD86C97-D994-41B3-B64C-82A7A8819C2A}" type="pres">
      <dgm:prSet presAssocID="{C95F39EB-3D57-4FBC-8463-0387CEC14783}" presName="horzOne" presStyleCnt="0"/>
      <dgm:spPr/>
    </dgm:pt>
    <dgm:pt modelId="{4333D894-6D65-48C7-8DFD-DAEF39E95B2F}" type="pres">
      <dgm:prSet presAssocID="{E9AFCEB2-E313-4EA2-BA76-26DCFD589E51}" presName="vertTwo" presStyleCnt="0"/>
      <dgm:spPr/>
    </dgm:pt>
    <dgm:pt modelId="{4DBD392B-9D1A-4273-91A3-C622541911D5}" type="pres">
      <dgm:prSet presAssocID="{E9AFCEB2-E313-4EA2-BA76-26DCFD589E51}" presName="txTwo" presStyleLbl="node2" presStyleIdx="0" presStyleCnt="3">
        <dgm:presLayoutVars>
          <dgm:chPref val="3"/>
        </dgm:presLayoutVars>
      </dgm:prSet>
      <dgm:spPr/>
      <dgm:t>
        <a:bodyPr/>
        <a:lstStyle/>
        <a:p>
          <a:endParaRPr lang="en-US"/>
        </a:p>
      </dgm:t>
    </dgm:pt>
    <dgm:pt modelId="{421D02BB-8932-436F-8F4E-70DBF0666F0D}" type="pres">
      <dgm:prSet presAssocID="{E9AFCEB2-E313-4EA2-BA76-26DCFD589E51}" presName="horzTwo" presStyleCnt="0"/>
      <dgm:spPr/>
    </dgm:pt>
    <dgm:pt modelId="{AC034F50-0C12-40C5-A560-3C80D86CA6B1}" type="pres">
      <dgm:prSet presAssocID="{CCADB188-C2F7-43CE-A35D-285E7B93DC08}" presName="sibSpaceTwo" presStyleCnt="0"/>
      <dgm:spPr/>
    </dgm:pt>
    <dgm:pt modelId="{72CB078C-AB7D-4E9D-B319-725E69A7314E}" type="pres">
      <dgm:prSet presAssocID="{13EF21F0-D0FF-4FD9-85C5-3F39E88CFD78}" presName="vertTwo" presStyleCnt="0"/>
      <dgm:spPr/>
    </dgm:pt>
    <dgm:pt modelId="{88B15977-896E-4B20-95FB-091AEDB4A41B}" type="pres">
      <dgm:prSet presAssocID="{13EF21F0-D0FF-4FD9-85C5-3F39E88CFD78}" presName="txTwo" presStyleLbl="node2" presStyleIdx="1" presStyleCnt="3">
        <dgm:presLayoutVars>
          <dgm:chPref val="3"/>
        </dgm:presLayoutVars>
      </dgm:prSet>
      <dgm:spPr/>
      <dgm:t>
        <a:bodyPr/>
        <a:lstStyle/>
        <a:p>
          <a:endParaRPr lang="en-US"/>
        </a:p>
      </dgm:t>
    </dgm:pt>
    <dgm:pt modelId="{0C6E9DB1-01FF-4B3B-992D-67387F2FBA07}" type="pres">
      <dgm:prSet presAssocID="{13EF21F0-D0FF-4FD9-85C5-3F39E88CFD78}" presName="horzTwo" presStyleCnt="0"/>
      <dgm:spPr/>
    </dgm:pt>
    <dgm:pt modelId="{C76D4562-BDD0-45F0-8F9D-18D09EC29F0D}" type="pres">
      <dgm:prSet presAssocID="{28861B0C-3A9D-4160-B67C-EADFD7615967}" presName="sibSpaceTwo" presStyleCnt="0"/>
      <dgm:spPr/>
    </dgm:pt>
    <dgm:pt modelId="{0B9939C5-D9A9-448E-B922-82E06A540322}" type="pres">
      <dgm:prSet presAssocID="{C7FA73FC-2C0E-4709-B307-345E27A971C8}" presName="vertTwo" presStyleCnt="0"/>
      <dgm:spPr/>
    </dgm:pt>
    <dgm:pt modelId="{252F03E4-F681-49D7-B509-0FAD44CFDBFD}" type="pres">
      <dgm:prSet presAssocID="{C7FA73FC-2C0E-4709-B307-345E27A971C8}" presName="txTwo" presStyleLbl="node2" presStyleIdx="2" presStyleCnt="3">
        <dgm:presLayoutVars>
          <dgm:chPref val="3"/>
        </dgm:presLayoutVars>
      </dgm:prSet>
      <dgm:spPr/>
      <dgm:t>
        <a:bodyPr/>
        <a:lstStyle/>
        <a:p>
          <a:endParaRPr lang="en-US"/>
        </a:p>
      </dgm:t>
    </dgm:pt>
    <dgm:pt modelId="{C8EC2E45-651B-4D88-83E2-899D7C531A14}" type="pres">
      <dgm:prSet presAssocID="{C7FA73FC-2C0E-4709-B307-345E27A971C8}" presName="horzTwo" presStyleCnt="0"/>
      <dgm:spPr/>
    </dgm:pt>
  </dgm:ptLst>
  <dgm:cxnLst>
    <dgm:cxn modelId="{23731EE1-5622-411C-B6E0-681525516FE7}" type="presOf" srcId="{C95F39EB-3D57-4FBC-8463-0387CEC14783}" destId="{A3CECC7A-6F31-4B38-93E9-E3A3293D1D4F}" srcOrd="0" destOrd="0" presId="urn:microsoft.com/office/officeart/2005/8/layout/hierarchy4"/>
    <dgm:cxn modelId="{029D929E-49A3-41EA-B182-A3EAF39D03EE}" srcId="{C95F39EB-3D57-4FBC-8463-0387CEC14783}" destId="{C7FA73FC-2C0E-4709-B307-345E27A971C8}" srcOrd="2" destOrd="0" parTransId="{014133D7-8BC2-4488-B1E3-F358095BCF5D}" sibTransId="{F16437E8-9F97-4125-BBE7-6D149577D9AE}"/>
    <dgm:cxn modelId="{0CC8BFFB-579F-4487-B462-CCD76833BCE8}" type="presOf" srcId="{E9AFCEB2-E313-4EA2-BA76-26DCFD589E51}" destId="{4DBD392B-9D1A-4273-91A3-C622541911D5}" srcOrd="0" destOrd="0" presId="urn:microsoft.com/office/officeart/2005/8/layout/hierarchy4"/>
    <dgm:cxn modelId="{F3F24307-B947-4A59-B2B9-81B9C99E40FA}" type="presOf" srcId="{D2EA4745-5015-4DB5-AB37-7349AB0AE199}" destId="{D7380D83-CDD8-4E12-BDA2-59BA0B779DDE}" srcOrd="0" destOrd="0" presId="urn:microsoft.com/office/officeart/2005/8/layout/hierarchy4"/>
    <dgm:cxn modelId="{80502F32-32D3-408A-BDBC-ECEC0C980B14}" type="presOf" srcId="{C7FA73FC-2C0E-4709-B307-345E27A971C8}" destId="{252F03E4-F681-49D7-B509-0FAD44CFDBFD}" srcOrd="0" destOrd="0" presId="urn:microsoft.com/office/officeart/2005/8/layout/hierarchy4"/>
    <dgm:cxn modelId="{1D0FBAE3-D684-4573-9102-DC8B6C60A028}" type="presOf" srcId="{13EF21F0-D0FF-4FD9-85C5-3F39E88CFD78}" destId="{88B15977-896E-4B20-95FB-091AEDB4A41B}" srcOrd="0" destOrd="0" presId="urn:microsoft.com/office/officeart/2005/8/layout/hierarchy4"/>
    <dgm:cxn modelId="{3E9EF19E-AB43-4F20-B0F8-4E0CA0FDC440}" srcId="{C95F39EB-3D57-4FBC-8463-0387CEC14783}" destId="{13EF21F0-D0FF-4FD9-85C5-3F39E88CFD78}" srcOrd="1" destOrd="0" parTransId="{E64DEC2C-8A6A-4EAD-9BC7-AB8C951EBE19}" sibTransId="{28861B0C-3A9D-4160-B67C-EADFD7615967}"/>
    <dgm:cxn modelId="{79C324CB-5E8D-4FE1-A30B-8CCDA237460A}" srcId="{D2EA4745-5015-4DB5-AB37-7349AB0AE199}" destId="{C95F39EB-3D57-4FBC-8463-0387CEC14783}" srcOrd="0" destOrd="0" parTransId="{144A99FE-3033-487D-A85D-2D1EA1BC0BB8}" sibTransId="{E26C07EB-8CF4-48CD-9EAB-B98823A4D4CE}"/>
    <dgm:cxn modelId="{08380409-8F47-4DC8-A7D8-52AF1874D594}" srcId="{C95F39EB-3D57-4FBC-8463-0387CEC14783}" destId="{E9AFCEB2-E313-4EA2-BA76-26DCFD589E51}" srcOrd="0" destOrd="0" parTransId="{AF488347-963E-4A49-9F7A-13D60F55118E}" sibTransId="{CCADB188-C2F7-43CE-A35D-285E7B93DC08}"/>
    <dgm:cxn modelId="{9F1F2155-3777-4695-A343-721FD12060E7}" type="presParOf" srcId="{D7380D83-CDD8-4E12-BDA2-59BA0B779DDE}" destId="{79E51265-8441-4160-BBA8-A71EE5AB1C08}" srcOrd="0" destOrd="0" presId="urn:microsoft.com/office/officeart/2005/8/layout/hierarchy4"/>
    <dgm:cxn modelId="{BBCCF470-FD67-4F1E-AA30-F9BE03C82BD8}" type="presParOf" srcId="{79E51265-8441-4160-BBA8-A71EE5AB1C08}" destId="{A3CECC7A-6F31-4B38-93E9-E3A3293D1D4F}" srcOrd="0" destOrd="0" presId="urn:microsoft.com/office/officeart/2005/8/layout/hierarchy4"/>
    <dgm:cxn modelId="{6FCE1CBD-B7F3-4244-AAD0-62FED58F2547}" type="presParOf" srcId="{79E51265-8441-4160-BBA8-A71EE5AB1C08}" destId="{B6073877-3938-43A4-82D7-F9F7B3B2E444}" srcOrd="1" destOrd="0" presId="urn:microsoft.com/office/officeart/2005/8/layout/hierarchy4"/>
    <dgm:cxn modelId="{D0BCAD1E-6185-42DE-ABC3-1C0B3F370BD4}" type="presParOf" srcId="{79E51265-8441-4160-BBA8-A71EE5AB1C08}" destId="{5CD86C97-D994-41B3-B64C-82A7A8819C2A}" srcOrd="2" destOrd="0" presId="urn:microsoft.com/office/officeart/2005/8/layout/hierarchy4"/>
    <dgm:cxn modelId="{8AE3EACA-DB49-4EC6-B2A6-93C30D4F9D13}" type="presParOf" srcId="{5CD86C97-D994-41B3-B64C-82A7A8819C2A}" destId="{4333D894-6D65-48C7-8DFD-DAEF39E95B2F}" srcOrd="0" destOrd="0" presId="urn:microsoft.com/office/officeart/2005/8/layout/hierarchy4"/>
    <dgm:cxn modelId="{95DB31B5-9857-4C65-ADD1-F2FC991EE942}" type="presParOf" srcId="{4333D894-6D65-48C7-8DFD-DAEF39E95B2F}" destId="{4DBD392B-9D1A-4273-91A3-C622541911D5}" srcOrd="0" destOrd="0" presId="urn:microsoft.com/office/officeart/2005/8/layout/hierarchy4"/>
    <dgm:cxn modelId="{D2A372BA-0147-4B4E-9209-0AF9BDBF249E}" type="presParOf" srcId="{4333D894-6D65-48C7-8DFD-DAEF39E95B2F}" destId="{421D02BB-8932-436F-8F4E-70DBF0666F0D}" srcOrd="1" destOrd="0" presId="urn:microsoft.com/office/officeart/2005/8/layout/hierarchy4"/>
    <dgm:cxn modelId="{72F2E583-FE23-48AD-8814-6B0EF0C7E806}" type="presParOf" srcId="{5CD86C97-D994-41B3-B64C-82A7A8819C2A}" destId="{AC034F50-0C12-40C5-A560-3C80D86CA6B1}" srcOrd="1" destOrd="0" presId="urn:microsoft.com/office/officeart/2005/8/layout/hierarchy4"/>
    <dgm:cxn modelId="{5AC3B52B-5ADC-40B5-BC93-F61A20EFB1BD}" type="presParOf" srcId="{5CD86C97-D994-41B3-B64C-82A7A8819C2A}" destId="{72CB078C-AB7D-4E9D-B319-725E69A7314E}" srcOrd="2" destOrd="0" presId="urn:microsoft.com/office/officeart/2005/8/layout/hierarchy4"/>
    <dgm:cxn modelId="{89BC1F5D-F83A-4A37-94A1-80183B50D8F7}" type="presParOf" srcId="{72CB078C-AB7D-4E9D-B319-725E69A7314E}" destId="{88B15977-896E-4B20-95FB-091AEDB4A41B}" srcOrd="0" destOrd="0" presId="urn:microsoft.com/office/officeart/2005/8/layout/hierarchy4"/>
    <dgm:cxn modelId="{38C9AEA0-09CC-4DB9-963A-499AE0E8B20F}" type="presParOf" srcId="{72CB078C-AB7D-4E9D-B319-725E69A7314E}" destId="{0C6E9DB1-01FF-4B3B-992D-67387F2FBA07}" srcOrd="1" destOrd="0" presId="urn:microsoft.com/office/officeart/2005/8/layout/hierarchy4"/>
    <dgm:cxn modelId="{F626570C-C50E-4F33-A945-C371337833B2}" type="presParOf" srcId="{5CD86C97-D994-41B3-B64C-82A7A8819C2A}" destId="{C76D4562-BDD0-45F0-8F9D-18D09EC29F0D}" srcOrd="3" destOrd="0" presId="urn:microsoft.com/office/officeart/2005/8/layout/hierarchy4"/>
    <dgm:cxn modelId="{BB1F5763-CAC8-40E0-A6B0-176FECF28ADE}" type="presParOf" srcId="{5CD86C97-D994-41B3-B64C-82A7A8819C2A}" destId="{0B9939C5-D9A9-448E-B922-82E06A540322}" srcOrd="4" destOrd="0" presId="urn:microsoft.com/office/officeart/2005/8/layout/hierarchy4"/>
    <dgm:cxn modelId="{DEF5E278-55F5-4C3D-B82C-351AD721CD4F}" type="presParOf" srcId="{0B9939C5-D9A9-448E-B922-82E06A540322}" destId="{252F03E4-F681-49D7-B509-0FAD44CFDBFD}" srcOrd="0" destOrd="0" presId="urn:microsoft.com/office/officeart/2005/8/layout/hierarchy4"/>
    <dgm:cxn modelId="{FD3B35A0-626D-40B4-87AA-464CD0A71AD1}" type="presParOf" srcId="{0B9939C5-D9A9-448E-B922-82E06A540322}" destId="{C8EC2E45-651B-4D88-83E2-899D7C531A14}"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251591C-6792-459D-AD4F-BD5AF10B3FB4}" type="doc">
      <dgm:prSet loTypeId="urn:microsoft.com/office/officeart/2005/8/layout/hierarchy4" loCatId="list" qsTypeId="urn:microsoft.com/office/officeart/2005/8/quickstyle/3d2" qsCatId="3D" csTypeId="urn:microsoft.com/office/officeart/2005/8/colors/accent0_3" csCatId="mainScheme"/>
      <dgm:spPr/>
      <dgm:t>
        <a:bodyPr/>
        <a:lstStyle/>
        <a:p>
          <a:endParaRPr lang="en-US"/>
        </a:p>
      </dgm:t>
    </dgm:pt>
    <dgm:pt modelId="{5D217B78-4715-469A-A296-72B69911ECA9}">
      <dgm:prSet/>
      <dgm:spPr/>
      <dgm:t>
        <a:bodyPr/>
        <a:lstStyle/>
        <a:p>
          <a:pPr rtl="0"/>
          <a:r>
            <a:rPr lang="en-US"/>
            <a:t>If there are issues with your credit report consider:</a:t>
          </a:r>
        </a:p>
      </dgm:t>
    </dgm:pt>
    <dgm:pt modelId="{4BD64434-ECC5-4E0B-BA34-F07D1A9A0B2D}" type="parTrans" cxnId="{6D10C03D-9D30-4FD5-A5B4-B9C91B021C2E}">
      <dgm:prSet/>
      <dgm:spPr/>
      <dgm:t>
        <a:bodyPr/>
        <a:lstStyle/>
        <a:p>
          <a:endParaRPr lang="en-US"/>
        </a:p>
      </dgm:t>
    </dgm:pt>
    <dgm:pt modelId="{E93ABF46-A732-4ABD-958C-454228D2C8E4}" type="sibTrans" cxnId="{6D10C03D-9D30-4FD5-A5B4-B9C91B021C2E}">
      <dgm:prSet/>
      <dgm:spPr/>
      <dgm:t>
        <a:bodyPr/>
        <a:lstStyle/>
        <a:p>
          <a:endParaRPr lang="en-US"/>
        </a:p>
      </dgm:t>
    </dgm:pt>
    <dgm:pt modelId="{FD1B2688-F156-40C9-8847-2EE0F9B125E2}">
      <dgm:prSet/>
      <dgm:spPr/>
      <dgm:t>
        <a:bodyPr/>
        <a:lstStyle/>
        <a:p>
          <a:pPr rtl="0"/>
          <a:r>
            <a:rPr lang="en-US"/>
            <a:t>Fraud Alert</a:t>
          </a:r>
        </a:p>
      </dgm:t>
    </dgm:pt>
    <dgm:pt modelId="{36E9E80E-7902-4A89-A90F-6F15D7A88875}" type="parTrans" cxnId="{85B12D2C-3F68-4E39-90A2-E477CC44C31C}">
      <dgm:prSet/>
      <dgm:spPr/>
      <dgm:t>
        <a:bodyPr/>
        <a:lstStyle/>
        <a:p>
          <a:endParaRPr lang="en-US"/>
        </a:p>
      </dgm:t>
    </dgm:pt>
    <dgm:pt modelId="{F13F198A-74A8-41BF-A7CC-61E6B2618573}" type="sibTrans" cxnId="{85B12D2C-3F68-4E39-90A2-E477CC44C31C}">
      <dgm:prSet/>
      <dgm:spPr/>
      <dgm:t>
        <a:bodyPr/>
        <a:lstStyle/>
        <a:p>
          <a:endParaRPr lang="en-US"/>
        </a:p>
      </dgm:t>
    </dgm:pt>
    <dgm:pt modelId="{0EA8E98A-3786-4FDB-9F13-12F161935B00}">
      <dgm:prSet/>
      <dgm:spPr/>
      <dgm:t>
        <a:bodyPr/>
        <a:lstStyle/>
        <a:p>
          <a:pPr rtl="0"/>
          <a:r>
            <a:rPr lang="en-US"/>
            <a:t>Security Freeze</a:t>
          </a:r>
        </a:p>
      </dgm:t>
    </dgm:pt>
    <dgm:pt modelId="{5475E288-A7E7-4EB7-A02F-925B919F305E}" type="parTrans" cxnId="{6D82CD46-22B0-4D76-8FB3-E26C1B696195}">
      <dgm:prSet/>
      <dgm:spPr/>
      <dgm:t>
        <a:bodyPr/>
        <a:lstStyle/>
        <a:p>
          <a:endParaRPr lang="en-US"/>
        </a:p>
      </dgm:t>
    </dgm:pt>
    <dgm:pt modelId="{C008F706-0A67-43D0-9F0A-79E801EF8DAD}" type="sibTrans" cxnId="{6D82CD46-22B0-4D76-8FB3-E26C1B696195}">
      <dgm:prSet/>
      <dgm:spPr/>
      <dgm:t>
        <a:bodyPr/>
        <a:lstStyle/>
        <a:p>
          <a:endParaRPr lang="en-US"/>
        </a:p>
      </dgm:t>
    </dgm:pt>
    <dgm:pt modelId="{6D66A028-2A78-4106-AA3F-738CB4CE69A5}" type="pres">
      <dgm:prSet presAssocID="{9251591C-6792-459D-AD4F-BD5AF10B3FB4}" presName="Name0" presStyleCnt="0">
        <dgm:presLayoutVars>
          <dgm:chPref val="1"/>
          <dgm:dir/>
          <dgm:animOne val="branch"/>
          <dgm:animLvl val="lvl"/>
          <dgm:resizeHandles/>
        </dgm:presLayoutVars>
      </dgm:prSet>
      <dgm:spPr/>
      <dgm:t>
        <a:bodyPr/>
        <a:lstStyle/>
        <a:p>
          <a:endParaRPr lang="en-US"/>
        </a:p>
      </dgm:t>
    </dgm:pt>
    <dgm:pt modelId="{18A59126-815C-4F3B-B845-3E5B82A0F2BA}" type="pres">
      <dgm:prSet presAssocID="{5D217B78-4715-469A-A296-72B69911ECA9}" presName="vertOne" presStyleCnt="0"/>
      <dgm:spPr/>
    </dgm:pt>
    <dgm:pt modelId="{D2D52DC6-E5D5-463F-A1C2-C2F8D68A5A70}" type="pres">
      <dgm:prSet presAssocID="{5D217B78-4715-469A-A296-72B69911ECA9}" presName="txOne" presStyleLbl="node0" presStyleIdx="0" presStyleCnt="1" custLinFactNeighborX="-37" custLinFactNeighborY="-71935">
        <dgm:presLayoutVars>
          <dgm:chPref val="3"/>
        </dgm:presLayoutVars>
      </dgm:prSet>
      <dgm:spPr/>
      <dgm:t>
        <a:bodyPr/>
        <a:lstStyle/>
        <a:p>
          <a:endParaRPr lang="en-US"/>
        </a:p>
      </dgm:t>
    </dgm:pt>
    <dgm:pt modelId="{3C1AD1B1-3457-454C-A230-7357AC675187}" type="pres">
      <dgm:prSet presAssocID="{5D217B78-4715-469A-A296-72B69911ECA9}" presName="parTransOne" presStyleCnt="0"/>
      <dgm:spPr/>
    </dgm:pt>
    <dgm:pt modelId="{D5CDE32F-9DB3-4727-93E5-4184ECEB1E40}" type="pres">
      <dgm:prSet presAssocID="{5D217B78-4715-469A-A296-72B69911ECA9}" presName="horzOne" presStyleCnt="0"/>
      <dgm:spPr/>
    </dgm:pt>
    <dgm:pt modelId="{2B643329-53DE-4D39-A8BD-6A61F9A8F3FD}" type="pres">
      <dgm:prSet presAssocID="{FD1B2688-F156-40C9-8847-2EE0F9B125E2}" presName="vertTwo" presStyleCnt="0"/>
      <dgm:spPr/>
    </dgm:pt>
    <dgm:pt modelId="{2EE62626-B198-48A9-8550-A1083AC22111}" type="pres">
      <dgm:prSet presAssocID="{FD1B2688-F156-40C9-8847-2EE0F9B125E2}" presName="txTwo" presStyleLbl="node2" presStyleIdx="0" presStyleCnt="2">
        <dgm:presLayoutVars>
          <dgm:chPref val="3"/>
        </dgm:presLayoutVars>
      </dgm:prSet>
      <dgm:spPr/>
      <dgm:t>
        <a:bodyPr/>
        <a:lstStyle/>
        <a:p>
          <a:endParaRPr lang="en-US"/>
        </a:p>
      </dgm:t>
    </dgm:pt>
    <dgm:pt modelId="{BD07A933-31C3-4F0D-A549-07145788E167}" type="pres">
      <dgm:prSet presAssocID="{FD1B2688-F156-40C9-8847-2EE0F9B125E2}" presName="horzTwo" presStyleCnt="0"/>
      <dgm:spPr/>
    </dgm:pt>
    <dgm:pt modelId="{D051A403-C10A-4220-ABDE-4AA9B5D8C796}" type="pres">
      <dgm:prSet presAssocID="{F13F198A-74A8-41BF-A7CC-61E6B2618573}" presName="sibSpaceTwo" presStyleCnt="0"/>
      <dgm:spPr/>
    </dgm:pt>
    <dgm:pt modelId="{BFE36B7A-9B19-4502-9752-F6B09977A200}" type="pres">
      <dgm:prSet presAssocID="{0EA8E98A-3786-4FDB-9F13-12F161935B00}" presName="vertTwo" presStyleCnt="0"/>
      <dgm:spPr/>
    </dgm:pt>
    <dgm:pt modelId="{20E97754-7A57-4D3B-9F74-78152595BF1D}" type="pres">
      <dgm:prSet presAssocID="{0EA8E98A-3786-4FDB-9F13-12F161935B00}" presName="txTwo" presStyleLbl="node2" presStyleIdx="1" presStyleCnt="2">
        <dgm:presLayoutVars>
          <dgm:chPref val="3"/>
        </dgm:presLayoutVars>
      </dgm:prSet>
      <dgm:spPr/>
      <dgm:t>
        <a:bodyPr/>
        <a:lstStyle/>
        <a:p>
          <a:endParaRPr lang="en-US"/>
        </a:p>
      </dgm:t>
    </dgm:pt>
    <dgm:pt modelId="{CB62DAF3-3FFB-4721-A716-33984FC39F1A}" type="pres">
      <dgm:prSet presAssocID="{0EA8E98A-3786-4FDB-9F13-12F161935B00}" presName="horzTwo" presStyleCnt="0"/>
      <dgm:spPr/>
    </dgm:pt>
  </dgm:ptLst>
  <dgm:cxnLst>
    <dgm:cxn modelId="{50FD416F-C538-4657-BA2D-C0791B2631DA}" type="presOf" srcId="{5D217B78-4715-469A-A296-72B69911ECA9}" destId="{D2D52DC6-E5D5-463F-A1C2-C2F8D68A5A70}" srcOrd="0" destOrd="0" presId="urn:microsoft.com/office/officeart/2005/8/layout/hierarchy4"/>
    <dgm:cxn modelId="{27BE56B3-920E-49BF-AE6F-D9A0EA1952CF}" type="presOf" srcId="{FD1B2688-F156-40C9-8847-2EE0F9B125E2}" destId="{2EE62626-B198-48A9-8550-A1083AC22111}" srcOrd="0" destOrd="0" presId="urn:microsoft.com/office/officeart/2005/8/layout/hierarchy4"/>
    <dgm:cxn modelId="{85B12D2C-3F68-4E39-90A2-E477CC44C31C}" srcId="{5D217B78-4715-469A-A296-72B69911ECA9}" destId="{FD1B2688-F156-40C9-8847-2EE0F9B125E2}" srcOrd="0" destOrd="0" parTransId="{36E9E80E-7902-4A89-A90F-6F15D7A88875}" sibTransId="{F13F198A-74A8-41BF-A7CC-61E6B2618573}"/>
    <dgm:cxn modelId="{6D10C03D-9D30-4FD5-A5B4-B9C91B021C2E}" srcId="{9251591C-6792-459D-AD4F-BD5AF10B3FB4}" destId="{5D217B78-4715-469A-A296-72B69911ECA9}" srcOrd="0" destOrd="0" parTransId="{4BD64434-ECC5-4E0B-BA34-F07D1A9A0B2D}" sibTransId="{E93ABF46-A732-4ABD-958C-454228D2C8E4}"/>
    <dgm:cxn modelId="{7D92FCB3-7B0F-428A-AC18-15FC76F356CD}" type="presOf" srcId="{9251591C-6792-459D-AD4F-BD5AF10B3FB4}" destId="{6D66A028-2A78-4106-AA3F-738CB4CE69A5}" srcOrd="0" destOrd="0" presId="urn:microsoft.com/office/officeart/2005/8/layout/hierarchy4"/>
    <dgm:cxn modelId="{8C455CA2-8A00-4750-B738-87883AC79974}" type="presOf" srcId="{0EA8E98A-3786-4FDB-9F13-12F161935B00}" destId="{20E97754-7A57-4D3B-9F74-78152595BF1D}" srcOrd="0" destOrd="0" presId="urn:microsoft.com/office/officeart/2005/8/layout/hierarchy4"/>
    <dgm:cxn modelId="{6D82CD46-22B0-4D76-8FB3-E26C1B696195}" srcId="{5D217B78-4715-469A-A296-72B69911ECA9}" destId="{0EA8E98A-3786-4FDB-9F13-12F161935B00}" srcOrd="1" destOrd="0" parTransId="{5475E288-A7E7-4EB7-A02F-925B919F305E}" sibTransId="{C008F706-0A67-43D0-9F0A-79E801EF8DAD}"/>
    <dgm:cxn modelId="{16DA78FC-E6EE-4542-AD10-D9EA80D2B2A8}" type="presParOf" srcId="{6D66A028-2A78-4106-AA3F-738CB4CE69A5}" destId="{18A59126-815C-4F3B-B845-3E5B82A0F2BA}" srcOrd="0" destOrd="0" presId="urn:microsoft.com/office/officeart/2005/8/layout/hierarchy4"/>
    <dgm:cxn modelId="{FA1E67A6-4596-4553-8213-A974AA63AF85}" type="presParOf" srcId="{18A59126-815C-4F3B-B845-3E5B82A0F2BA}" destId="{D2D52DC6-E5D5-463F-A1C2-C2F8D68A5A70}" srcOrd="0" destOrd="0" presId="urn:microsoft.com/office/officeart/2005/8/layout/hierarchy4"/>
    <dgm:cxn modelId="{18C6FBA9-4724-404A-8002-8DFFE08DB5FA}" type="presParOf" srcId="{18A59126-815C-4F3B-B845-3E5B82A0F2BA}" destId="{3C1AD1B1-3457-454C-A230-7357AC675187}" srcOrd="1" destOrd="0" presId="urn:microsoft.com/office/officeart/2005/8/layout/hierarchy4"/>
    <dgm:cxn modelId="{9572B00D-335A-434B-96E6-FEEE7C94F572}" type="presParOf" srcId="{18A59126-815C-4F3B-B845-3E5B82A0F2BA}" destId="{D5CDE32F-9DB3-4727-93E5-4184ECEB1E40}" srcOrd="2" destOrd="0" presId="urn:microsoft.com/office/officeart/2005/8/layout/hierarchy4"/>
    <dgm:cxn modelId="{7FD815FC-6982-407F-A9A2-BC38042859F5}" type="presParOf" srcId="{D5CDE32F-9DB3-4727-93E5-4184ECEB1E40}" destId="{2B643329-53DE-4D39-A8BD-6A61F9A8F3FD}" srcOrd="0" destOrd="0" presId="urn:microsoft.com/office/officeart/2005/8/layout/hierarchy4"/>
    <dgm:cxn modelId="{7682E56F-94A6-4762-8224-6225C08DD1A7}" type="presParOf" srcId="{2B643329-53DE-4D39-A8BD-6A61F9A8F3FD}" destId="{2EE62626-B198-48A9-8550-A1083AC22111}" srcOrd="0" destOrd="0" presId="urn:microsoft.com/office/officeart/2005/8/layout/hierarchy4"/>
    <dgm:cxn modelId="{48F479A8-74CE-4D43-B816-9E5626AAE2D1}" type="presParOf" srcId="{2B643329-53DE-4D39-A8BD-6A61F9A8F3FD}" destId="{BD07A933-31C3-4F0D-A549-07145788E167}" srcOrd="1" destOrd="0" presId="urn:microsoft.com/office/officeart/2005/8/layout/hierarchy4"/>
    <dgm:cxn modelId="{A5F89A26-BD44-4DAD-9B97-81B43F97F2A5}" type="presParOf" srcId="{D5CDE32F-9DB3-4727-93E5-4184ECEB1E40}" destId="{D051A403-C10A-4220-ABDE-4AA9B5D8C796}" srcOrd="1" destOrd="0" presId="urn:microsoft.com/office/officeart/2005/8/layout/hierarchy4"/>
    <dgm:cxn modelId="{4AB75EB1-00FC-45EA-AACF-145E8E82DD2C}" type="presParOf" srcId="{D5CDE32F-9DB3-4727-93E5-4184ECEB1E40}" destId="{BFE36B7A-9B19-4502-9752-F6B09977A200}" srcOrd="2" destOrd="0" presId="urn:microsoft.com/office/officeart/2005/8/layout/hierarchy4"/>
    <dgm:cxn modelId="{9D582EA2-4828-4AD4-BE92-48737CB26EE5}" type="presParOf" srcId="{BFE36B7A-9B19-4502-9752-F6B09977A200}" destId="{20E97754-7A57-4D3B-9F74-78152595BF1D}" srcOrd="0" destOrd="0" presId="urn:microsoft.com/office/officeart/2005/8/layout/hierarchy4"/>
    <dgm:cxn modelId="{06A687C6-B53D-4272-B3E2-C540BDF77FB6}" type="presParOf" srcId="{BFE36B7A-9B19-4502-9752-F6B09977A200}" destId="{CB62DAF3-3FFB-4721-A716-33984FC39F1A}"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2C5E2B-166D-4A94-BF62-409A7E2E5A7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CF4F30EA-89B9-4009-9861-8D99AAB08635}">
      <dgm:prSet/>
      <dgm:spPr/>
      <dgm:t>
        <a:bodyPr/>
        <a:lstStyle/>
        <a:p>
          <a:pPr rtl="0"/>
          <a:r>
            <a:rPr lang="en-US" dirty="0"/>
            <a:t>Charity fraud</a:t>
          </a:r>
        </a:p>
      </dgm:t>
    </dgm:pt>
    <dgm:pt modelId="{DE35DD10-FC71-49A2-85EB-132F147C2D70}" type="parTrans" cxnId="{6BBB4E9E-8C6B-4C3C-BA98-93D48267F611}">
      <dgm:prSet/>
      <dgm:spPr/>
      <dgm:t>
        <a:bodyPr/>
        <a:lstStyle/>
        <a:p>
          <a:endParaRPr lang="en-US"/>
        </a:p>
      </dgm:t>
    </dgm:pt>
    <dgm:pt modelId="{C0A18F7A-06DC-4F60-9589-C58469646A14}" type="sibTrans" cxnId="{6BBB4E9E-8C6B-4C3C-BA98-93D48267F611}">
      <dgm:prSet/>
      <dgm:spPr/>
      <dgm:t>
        <a:bodyPr/>
        <a:lstStyle/>
        <a:p>
          <a:endParaRPr lang="en-US"/>
        </a:p>
      </dgm:t>
    </dgm:pt>
    <dgm:pt modelId="{EEF1598F-A8CB-4BBE-A864-376CAE6DBAC4}">
      <dgm:prSet/>
      <dgm:spPr/>
      <dgm:t>
        <a:bodyPr/>
        <a:lstStyle/>
        <a:p>
          <a:pPr rtl="0"/>
          <a:r>
            <a:rPr lang="en-US"/>
            <a:t>Do you recognize the name of the charity?</a:t>
          </a:r>
        </a:p>
      </dgm:t>
    </dgm:pt>
    <dgm:pt modelId="{8D4156F9-A12F-49F2-80CF-A3ECE0678962}" type="parTrans" cxnId="{9B9D454F-E178-4AFE-8CDA-D5776AC52EAD}">
      <dgm:prSet/>
      <dgm:spPr/>
      <dgm:t>
        <a:bodyPr/>
        <a:lstStyle/>
        <a:p>
          <a:endParaRPr lang="en-US"/>
        </a:p>
      </dgm:t>
    </dgm:pt>
    <dgm:pt modelId="{614BC6B4-670D-413D-8144-FE1C78E4DB0A}" type="sibTrans" cxnId="{9B9D454F-E178-4AFE-8CDA-D5776AC52EAD}">
      <dgm:prSet/>
      <dgm:spPr/>
      <dgm:t>
        <a:bodyPr/>
        <a:lstStyle/>
        <a:p>
          <a:endParaRPr lang="en-US"/>
        </a:p>
      </dgm:t>
    </dgm:pt>
    <dgm:pt modelId="{BE88F7A5-1D30-4F60-A212-FF8456D8B357}">
      <dgm:prSet/>
      <dgm:spPr/>
      <dgm:t>
        <a:bodyPr/>
        <a:lstStyle/>
        <a:p>
          <a:pPr rtl="0"/>
          <a:r>
            <a:rPr lang="en-US"/>
            <a:t>Ask if the solicitor is employed by a paid fundraiser.</a:t>
          </a:r>
        </a:p>
      </dgm:t>
    </dgm:pt>
    <dgm:pt modelId="{81F58D9B-789C-4970-9DCA-81217D7101C4}" type="parTrans" cxnId="{5E9B48B0-1921-40BE-BBE5-865D1E20F8A6}">
      <dgm:prSet/>
      <dgm:spPr/>
      <dgm:t>
        <a:bodyPr/>
        <a:lstStyle/>
        <a:p>
          <a:endParaRPr lang="en-US"/>
        </a:p>
      </dgm:t>
    </dgm:pt>
    <dgm:pt modelId="{EAA63FF5-777F-400E-9586-6A273FAF2F6F}" type="sibTrans" cxnId="{5E9B48B0-1921-40BE-BBE5-865D1E20F8A6}">
      <dgm:prSet/>
      <dgm:spPr/>
      <dgm:t>
        <a:bodyPr/>
        <a:lstStyle/>
        <a:p>
          <a:endParaRPr lang="en-US"/>
        </a:p>
      </dgm:t>
    </dgm:pt>
    <dgm:pt modelId="{5D5C87C4-9638-4728-A17E-29DC79C98762}">
      <dgm:prSet/>
      <dgm:spPr/>
      <dgm:t>
        <a:bodyPr/>
        <a:lstStyle/>
        <a:p>
          <a:pPr rtl="0"/>
          <a:r>
            <a:rPr lang="en-US"/>
            <a:t>Ask to see identification.</a:t>
          </a:r>
        </a:p>
      </dgm:t>
    </dgm:pt>
    <dgm:pt modelId="{0CB0F4C7-B1A9-4DF3-8538-D1AE1A20BA54}" type="parTrans" cxnId="{79B0D8B1-94D4-4926-A41C-878D97FD6C4A}">
      <dgm:prSet/>
      <dgm:spPr/>
      <dgm:t>
        <a:bodyPr/>
        <a:lstStyle/>
        <a:p>
          <a:endParaRPr lang="en-US"/>
        </a:p>
      </dgm:t>
    </dgm:pt>
    <dgm:pt modelId="{D395B109-E8E3-4EED-9C23-7ED9E6B733BF}" type="sibTrans" cxnId="{79B0D8B1-94D4-4926-A41C-878D97FD6C4A}">
      <dgm:prSet/>
      <dgm:spPr/>
      <dgm:t>
        <a:bodyPr/>
        <a:lstStyle/>
        <a:p>
          <a:endParaRPr lang="en-US"/>
        </a:p>
      </dgm:t>
    </dgm:pt>
    <dgm:pt modelId="{F8FA4C1D-000B-4F9F-A128-48515AEABDD9}">
      <dgm:prSet/>
      <dgm:spPr/>
      <dgm:t>
        <a:bodyPr/>
        <a:lstStyle/>
        <a:p>
          <a:pPr rtl="0"/>
          <a:r>
            <a:rPr lang="en-US"/>
            <a:t>Ask what percentage of your donation will be used by the charity and how much will be retained by the fundraiser.</a:t>
          </a:r>
        </a:p>
      </dgm:t>
    </dgm:pt>
    <dgm:pt modelId="{223BD380-7EE6-44EB-96ED-D10A251F17CA}" type="parTrans" cxnId="{0A334479-724C-4BEA-B320-5D108EDBE9B8}">
      <dgm:prSet/>
      <dgm:spPr/>
      <dgm:t>
        <a:bodyPr/>
        <a:lstStyle/>
        <a:p>
          <a:endParaRPr lang="en-US"/>
        </a:p>
      </dgm:t>
    </dgm:pt>
    <dgm:pt modelId="{CCFD9C5E-0E00-426A-A250-19B8540D2B89}" type="sibTrans" cxnId="{0A334479-724C-4BEA-B320-5D108EDBE9B8}">
      <dgm:prSet/>
      <dgm:spPr/>
      <dgm:t>
        <a:bodyPr/>
        <a:lstStyle/>
        <a:p>
          <a:endParaRPr lang="en-US"/>
        </a:p>
      </dgm:t>
    </dgm:pt>
    <dgm:pt modelId="{EC2F4FC2-FDB8-425B-ACC0-321D0E21547B}">
      <dgm:prSet/>
      <dgm:spPr/>
      <dgm:t>
        <a:bodyPr/>
        <a:lstStyle/>
        <a:p>
          <a:pPr rtl="0"/>
          <a:r>
            <a:rPr lang="en-US"/>
            <a:t>Don’t feel pressured to donate immediately.</a:t>
          </a:r>
        </a:p>
      </dgm:t>
    </dgm:pt>
    <dgm:pt modelId="{DCC64CC3-6BEA-4C7B-BCF7-139F1FEB1CAC}" type="parTrans" cxnId="{ED4807A7-CD3F-4F92-9617-6B8F683FEFF4}">
      <dgm:prSet/>
      <dgm:spPr/>
      <dgm:t>
        <a:bodyPr/>
        <a:lstStyle/>
        <a:p>
          <a:endParaRPr lang="en-US"/>
        </a:p>
      </dgm:t>
    </dgm:pt>
    <dgm:pt modelId="{36FBC57E-EF58-4BC7-BCB6-78F148A54CC7}" type="sibTrans" cxnId="{ED4807A7-CD3F-4F92-9617-6B8F683FEFF4}">
      <dgm:prSet/>
      <dgm:spPr/>
      <dgm:t>
        <a:bodyPr/>
        <a:lstStyle/>
        <a:p>
          <a:endParaRPr lang="en-US"/>
        </a:p>
      </dgm:t>
    </dgm:pt>
    <dgm:pt modelId="{C492C9C1-6965-4594-BC3B-F91F5A2EF32B}">
      <dgm:prSet/>
      <dgm:spPr/>
      <dgm:t>
        <a:bodyPr/>
        <a:lstStyle/>
        <a:p>
          <a:pPr rtl="0"/>
          <a:r>
            <a:rPr lang="en-US"/>
            <a:t>Call the organization or research it online.</a:t>
          </a:r>
        </a:p>
      </dgm:t>
    </dgm:pt>
    <dgm:pt modelId="{597E887C-3BD0-4AB9-BEBB-965D8DA12CE1}" type="parTrans" cxnId="{F0257744-5016-467C-ACEC-CFBDF6404717}">
      <dgm:prSet/>
      <dgm:spPr/>
      <dgm:t>
        <a:bodyPr/>
        <a:lstStyle/>
        <a:p>
          <a:endParaRPr lang="en-US"/>
        </a:p>
      </dgm:t>
    </dgm:pt>
    <dgm:pt modelId="{DE78E24F-4987-459E-B12B-017618591ABD}" type="sibTrans" cxnId="{F0257744-5016-467C-ACEC-CFBDF6404717}">
      <dgm:prSet/>
      <dgm:spPr/>
      <dgm:t>
        <a:bodyPr/>
        <a:lstStyle/>
        <a:p>
          <a:endParaRPr lang="en-US"/>
        </a:p>
      </dgm:t>
    </dgm:pt>
    <dgm:pt modelId="{7BF7E35F-FB93-4FEA-A189-A854E22D44C3}">
      <dgm:prSet/>
      <dgm:spPr/>
      <dgm:t>
        <a:bodyPr/>
        <a:lstStyle/>
        <a:p>
          <a:pPr rtl="0"/>
          <a:r>
            <a:rPr lang="en-US" dirty="0"/>
            <a:t>Be on the lookout for similar sounding charity names.</a:t>
          </a:r>
        </a:p>
      </dgm:t>
    </dgm:pt>
    <dgm:pt modelId="{DBF6F6EA-4F75-4154-8B95-A1EA639A8349}" type="parTrans" cxnId="{1BCEC01F-901A-4F39-AB5F-B7286E60F929}">
      <dgm:prSet/>
      <dgm:spPr/>
      <dgm:t>
        <a:bodyPr/>
        <a:lstStyle/>
        <a:p>
          <a:endParaRPr lang="en-US"/>
        </a:p>
      </dgm:t>
    </dgm:pt>
    <dgm:pt modelId="{6DD8624A-DB69-4A79-9BC0-86396CC374E4}" type="sibTrans" cxnId="{1BCEC01F-901A-4F39-AB5F-B7286E60F929}">
      <dgm:prSet/>
      <dgm:spPr/>
      <dgm:t>
        <a:bodyPr/>
        <a:lstStyle/>
        <a:p>
          <a:endParaRPr lang="en-US"/>
        </a:p>
      </dgm:t>
    </dgm:pt>
    <dgm:pt modelId="{60820932-7198-4567-8416-D617FE384759}" type="pres">
      <dgm:prSet presAssocID="{042C5E2B-166D-4A94-BF62-409A7E2E5A78}" presName="Name0" presStyleCnt="0">
        <dgm:presLayoutVars>
          <dgm:dir/>
          <dgm:animLvl val="lvl"/>
          <dgm:resizeHandles val="exact"/>
        </dgm:presLayoutVars>
      </dgm:prSet>
      <dgm:spPr/>
      <dgm:t>
        <a:bodyPr/>
        <a:lstStyle/>
        <a:p>
          <a:endParaRPr lang="en-US"/>
        </a:p>
      </dgm:t>
    </dgm:pt>
    <dgm:pt modelId="{45A0278E-7FDC-4438-BBC6-7DD8AF677F8F}" type="pres">
      <dgm:prSet presAssocID="{CF4F30EA-89B9-4009-9861-8D99AAB08635}" presName="linNode" presStyleCnt="0"/>
      <dgm:spPr/>
    </dgm:pt>
    <dgm:pt modelId="{4580EED4-51CD-4C3A-9F50-C72740CDEA7E}" type="pres">
      <dgm:prSet presAssocID="{CF4F30EA-89B9-4009-9861-8D99AAB08635}" presName="parentText" presStyleLbl="node1" presStyleIdx="0" presStyleCnt="1" custScaleX="79803">
        <dgm:presLayoutVars>
          <dgm:chMax val="1"/>
          <dgm:bulletEnabled val="1"/>
        </dgm:presLayoutVars>
      </dgm:prSet>
      <dgm:spPr/>
      <dgm:t>
        <a:bodyPr/>
        <a:lstStyle/>
        <a:p>
          <a:endParaRPr lang="en-US"/>
        </a:p>
      </dgm:t>
    </dgm:pt>
    <dgm:pt modelId="{FFF7F9B7-FEEC-4A46-842E-B91339C38496}" type="pres">
      <dgm:prSet presAssocID="{CF4F30EA-89B9-4009-9861-8D99AAB08635}" presName="descendantText" presStyleLbl="alignAccFollowNode1" presStyleIdx="0" presStyleCnt="1">
        <dgm:presLayoutVars>
          <dgm:bulletEnabled val="1"/>
        </dgm:presLayoutVars>
      </dgm:prSet>
      <dgm:spPr/>
      <dgm:t>
        <a:bodyPr/>
        <a:lstStyle/>
        <a:p>
          <a:endParaRPr lang="en-US"/>
        </a:p>
      </dgm:t>
    </dgm:pt>
  </dgm:ptLst>
  <dgm:cxnLst>
    <dgm:cxn modelId="{B815D6E5-22AF-431A-A14E-BA2A6EC71445}" type="presOf" srcId="{5D5C87C4-9638-4728-A17E-29DC79C98762}" destId="{FFF7F9B7-FEEC-4A46-842E-B91339C38496}" srcOrd="0" destOrd="2" presId="urn:microsoft.com/office/officeart/2005/8/layout/vList5"/>
    <dgm:cxn modelId="{6BBB4E9E-8C6B-4C3C-BA98-93D48267F611}" srcId="{042C5E2B-166D-4A94-BF62-409A7E2E5A78}" destId="{CF4F30EA-89B9-4009-9861-8D99AAB08635}" srcOrd="0" destOrd="0" parTransId="{DE35DD10-FC71-49A2-85EB-132F147C2D70}" sibTransId="{C0A18F7A-06DC-4F60-9589-C58469646A14}"/>
    <dgm:cxn modelId="{79B0D8B1-94D4-4926-A41C-878D97FD6C4A}" srcId="{CF4F30EA-89B9-4009-9861-8D99AAB08635}" destId="{5D5C87C4-9638-4728-A17E-29DC79C98762}" srcOrd="2" destOrd="0" parTransId="{0CB0F4C7-B1A9-4DF3-8538-D1AE1A20BA54}" sibTransId="{D395B109-E8E3-4EED-9C23-7ED9E6B733BF}"/>
    <dgm:cxn modelId="{ED4807A7-CD3F-4F92-9617-6B8F683FEFF4}" srcId="{CF4F30EA-89B9-4009-9861-8D99AAB08635}" destId="{EC2F4FC2-FDB8-425B-ACC0-321D0E21547B}" srcOrd="4" destOrd="0" parTransId="{DCC64CC3-6BEA-4C7B-BCF7-139F1FEB1CAC}" sibTransId="{36FBC57E-EF58-4BC7-BCB6-78F148A54CC7}"/>
    <dgm:cxn modelId="{9B9D454F-E178-4AFE-8CDA-D5776AC52EAD}" srcId="{CF4F30EA-89B9-4009-9861-8D99AAB08635}" destId="{EEF1598F-A8CB-4BBE-A864-376CAE6DBAC4}" srcOrd="0" destOrd="0" parTransId="{8D4156F9-A12F-49F2-80CF-A3ECE0678962}" sibTransId="{614BC6B4-670D-413D-8144-FE1C78E4DB0A}"/>
    <dgm:cxn modelId="{11DF599E-052C-42C6-A3C3-A353A21D7323}" type="presOf" srcId="{042C5E2B-166D-4A94-BF62-409A7E2E5A78}" destId="{60820932-7198-4567-8416-D617FE384759}" srcOrd="0" destOrd="0" presId="urn:microsoft.com/office/officeart/2005/8/layout/vList5"/>
    <dgm:cxn modelId="{5E9B48B0-1921-40BE-BBE5-865D1E20F8A6}" srcId="{CF4F30EA-89B9-4009-9861-8D99AAB08635}" destId="{BE88F7A5-1D30-4F60-A212-FF8456D8B357}" srcOrd="1" destOrd="0" parTransId="{81F58D9B-789C-4970-9DCA-81217D7101C4}" sibTransId="{EAA63FF5-777F-400E-9586-6A273FAF2F6F}"/>
    <dgm:cxn modelId="{1BCEC01F-901A-4F39-AB5F-B7286E60F929}" srcId="{CF4F30EA-89B9-4009-9861-8D99AAB08635}" destId="{7BF7E35F-FB93-4FEA-A189-A854E22D44C3}" srcOrd="6" destOrd="0" parTransId="{DBF6F6EA-4F75-4154-8B95-A1EA639A8349}" sibTransId="{6DD8624A-DB69-4A79-9BC0-86396CC374E4}"/>
    <dgm:cxn modelId="{F0257744-5016-467C-ACEC-CFBDF6404717}" srcId="{CF4F30EA-89B9-4009-9861-8D99AAB08635}" destId="{C492C9C1-6965-4594-BC3B-F91F5A2EF32B}" srcOrd="5" destOrd="0" parTransId="{597E887C-3BD0-4AB9-BEBB-965D8DA12CE1}" sibTransId="{DE78E24F-4987-459E-B12B-017618591ABD}"/>
    <dgm:cxn modelId="{0A334479-724C-4BEA-B320-5D108EDBE9B8}" srcId="{CF4F30EA-89B9-4009-9861-8D99AAB08635}" destId="{F8FA4C1D-000B-4F9F-A128-48515AEABDD9}" srcOrd="3" destOrd="0" parTransId="{223BD380-7EE6-44EB-96ED-D10A251F17CA}" sibTransId="{CCFD9C5E-0E00-426A-A250-19B8540D2B89}"/>
    <dgm:cxn modelId="{501BAE39-1F22-4A53-8650-2ABCD641FB04}" type="presOf" srcId="{CF4F30EA-89B9-4009-9861-8D99AAB08635}" destId="{4580EED4-51CD-4C3A-9F50-C72740CDEA7E}" srcOrd="0" destOrd="0" presId="urn:microsoft.com/office/officeart/2005/8/layout/vList5"/>
    <dgm:cxn modelId="{02B20998-165A-487B-B747-CF60F1A9F983}" type="presOf" srcId="{BE88F7A5-1D30-4F60-A212-FF8456D8B357}" destId="{FFF7F9B7-FEEC-4A46-842E-B91339C38496}" srcOrd="0" destOrd="1" presId="urn:microsoft.com/office/officeart/2005/8/layout/vList5"/>
    <dgm:cxn modelId="{1FF9C1C6-17F6-46C9-AD7D-8ECC9792A7F0}" type="presOf" srcId="{7BF7E35F-FB93-4FEA-A189-A854E22D44C3}" destId="{FFF7F9B7-FEEC-4A46-842E-B91339C38496}" srcOrd="0" destOrd="6" presId="urn:microsoft.com/office/officeart/2005/8/layout/vList5"/>
    <dgm:cxn modelId="{25B506CD-FF39-45ED-92A8-19978B92FBC6}" type="presOf" srcId="{EEF1598F-A8CB-4BBE-A864-376CAE6DBAC4}" destId="{FFF7F9B7-FEEC-4A46-842E-B91339C38496}" srcOrd="0" destOrd="0" presId="urn:microsoft.com/office/officeart/2005/8/layout/vList5"/>
    <dgm:cxn modelId="{B142EE18-024E-4046-A9AE-A409CE7A7BA4}" type="presOf" srcId="{F8FA4C1D-000B-4F9F-A128-48515AEABDD9}" destId="{FFF7F9B7-FEEC-4A46-842E-B91339C38496}" srcOrd="0" destOrd="3" presId="urn:microsoft.com/office/officeart/2005/8/layout/vList5"/>
    <dgm:cxn modelId="{39901869-00A7-4C52-A57A-1FE1AE8D3060}" type="presOf" srcId="{EC2F4FC2-FDB8-425B-ACC0-321D0E21547B}" destId="{FFF7F9B7-FEEC-4A46-842E-B91339C38496}" srcOrd="0" destOrd="4" presId="urn:microsoft.com/office/officeart/2005/8/layout/vList5"/>
    <dgm:cxn modelId="{854BD2A7-D05A-46A5-B521-AA88E5A1E453}" type="presOf" srcId="{C492C9C1-6965-4594-BC3B-F91F5A2EF32B}" destId="{FFF7F9B7-FEEC-4A46-842E-B91339C38496}" srcOrd="0" destOrd="5" presId="urn:microsoft.com/office/officeart/2005/8/layout/vList5"/>
    <dgm:cxn modelId="{FDDFF157-190D-4636-A8A5-81F1FF1C6284}" type="presParOf" srcId="{60820932-7198-4567-8416-D617FE384759}" destId="{45A0278E-7FDC-4438-BBC6-7DD8AF677F8F}" srcOrd="0" destOrd="0" presId="urn:microsoft.com/office/officeart/2005/8/layout/vList5"/>
    <dgm:cxn modelId="{E13333AF-1AF4-494E-BBD5-F541EAB83071}" type="presParOf" srcId="{45A0278E-7FDC-4438-BBC6-7DD8AF677F8F}" destId="{4580EED4-51CD-4C3A-9F50-C72740CDEA7E}" srcOrd="0" destOrd="0" presId="urn:microsoft.com/office/officeart/2005/8/layout/vList5"/>
    <dgm:cxn modelId="{42D54672-29F8-4E5D-8242-FF4982C11D42}" type="presParOf" srcId="{45A0278E-7FDC-4438-BBC6-7DD8AF677F8F}" destId="{FFF7F9B7-FEEC-4A46-842E-B91339C3849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51150ECA-C1DF-4D7E-9F2B-85EBD2A52D57}" type="doc">
      <dgm:prSet loTypeId="urn:microsoft.com/office/officeart/2005/8/layout/rings+Icon" loCatId="officeonline" qsTypeId="urn:microsoft.com/office/officeart/2005/8/quickstyle/3d2" qsCatId="3D" csTypeId="urn:microsoft.com/office/officeart/2005/8/colors/accent1_3" csCatId="accent1" phldr="1"/>
      <dgm:spPr/>
      <dgm:t>
        <a:bodyPr/>
        <a:lstStyle/>
        <a:p>
          <a:endParaRPr lang="en-US"/>
        </a:p>
      </dgm:t>
    </dgm:pt>
    <dgm:pt modelId="{D0E81FC5-85FB-4FEE-8994-70D045C2EB05}">
      <dgm:prSet custT="1"/>
      <dgm:spPr/>
      <dgm:t>
        <a:bodyPr/>
        <a:lstStyle/>
        <a:p>
          <a:pPr rtl="0"/>
          <a:r>
            <a:rPr lang="en-US" sz="1800" dirty="0"/>
            <a:t>File police report with local law enforcement</a:t>
          </a:r>
        </a:p>
      </dgm:t>
    </dgm:pt>
    <dgm:pt modelId="{848E7C8C-07EE-4832-B10F-DC4C2F6268E8}" type="parTrans" cxnId="{967A2FAF-B653-4191-B960-A53397DB5E3A}">
      <dgm:prSet/>
      <dgm:spPr/>
      <dgm:t>
        <a:bodyPr/>
        <a:lstStyle/>
        <a:p>
          <a:endParaRPr lang="en-US"/>
        </a:p>
      </dgm:t>
    </dgm:pt>
    <dgm:pt modelId="{6595C3F8-0B04-4E8D-8036-A72A84A29361}" type="sibTrans" cxnId="{967A2FAF-B653-4191-B960-A53397DB5E3A}">
      <dgm:prSet/>
      <dgm:spPr/>
      <dgm:t>
        <a:bodyPr/>
        <a:lstStyle/>
        <a:p>
          <a:endParaRPr lang="en-US"/>
        </a:p>
      </dgm:t>
    </dgm:pt>
    <dgm:pt modelId="{F25DE464-500D-4F35-8826-A303D5BAB5E0}">
      <dgm:prSet custT="1"/>
      <dgm:spPr/>
      <dgm:t>
        <a:bodyPr/>
        <a:lstStyle/>
        <a:p>
          <a:pPr rtl="0"/>
          <a:r>
            <a:rPr lang="en-US" sz="1800" dirty="0"/>
            <a:t>Obtain copies of police report</a:t>
          </a:r>
        </a:p>
      </dgm:t>
    </dgm:pt>
    <dgm:pt modelId="{586194E9-CA4E-40E1-9DA6-FC8097068569}" type="parTrans" cxnId="{4ED0ACD5-CAD5-4D9C-B9D3-F5BA675269FC}">
      <dgm:prSet/>
      <dgm:spPr/>
      <dgm:t>
        <a:bodyPr/>
        <a:lstStyle/>
        <a:p>
          <a:endParaRPr lang="en-US"/>
        </a:p>
      </dgm:t>
    </dgm:pt>
    <dgm:pt modelId="{D43D12CA-EC03-4DA9-82A8-059B24E3DC0E}" type="sibTrans" cxnId="{4ED0ACD5-CAD5-4D9C-B9D3-F5BA675269FC}">
      <dgm:prSet/>
      <dgm:spPr/>
      <dgm:t>
        <a:bodyPr/>
        <a:lstStyle/>
        <a:p>
          <a:endParaRPr lang="en-US"/>
        </a:p>
      </dgm:t>
    </dgm:pt>
    <dgm:pt modelId="{F6DF1AAE-FD4A-40DB-8C17-2FB88380C722}">
      <dgm:prSet custT="1"/>
      <dgm:spPr/>
      <dgm:t>
        <a:bodyPr/>
        <a:lstStyle/>
        <a:p>
          <a:pPr rtl="0"/>
          <a:r>
            <a:rPr lang="en-US" sz="1800" dirty="0"/>
            <a:t>Obtain ID theft book from Attorney General’s Office</a:t>
          </a:r>
        </a:p>
      </dgm:t>
    </dgm:pt>
    <dgm:pt modelId="{11533BD0-2BB9-442B-8BF4-CCDA8AFF67E2}" type="parTrans" cxnId="{FF40594C-C90B-4B17-A0A8-1343EE1ED2AA}">
      <dgm:prSet/>
      <dgm:spPr/>
      <dgm:t>
        <a:bodyPr/>
        <a:lstStyle/>
        <a:p>
          <a:endParaRPr lang="en-US"/>
        </a:p>
      </dgm:t>
    </dgm:pt>
    <dgm:pt modelId="{12A9694F-A837-40D4-9DAC-3B41FA2980C0}" type="sibTrans" cxnId="{FF40594C-C90B-4B17-A0A8-1343EE1ED2AA}">
      <dgm:prSet/>
      <dgm:spPr/>
      <dgm:t>
        <a:bodyPr/>
        <a:lstStyle/>
        <a:p>
          <a:endParaRPr lang="en-US"/>
        </a:p>
      </dgm:t>
    </dgm:pt>
    <dgm:pt modelId="{CC8A673D-95E7-4EE5-B4A8-BD30E54D2DC5}">
      <dgm:prSet custT="1"/>
      <dgm:spPr/>
      <dgm:t>
        <a:bodyPr/>
        <a:lstStyle/>
        <a:p>
          <a:pPr rtl="0"/>
          <a:r>
            <a:rPr lang="en-US" sz="1800" dirty="0"/>
            <a:t>Contact credit bureaus</a:t>
          </a:r>
        </a:p>
      </dgm:t>
    </dgm:pt>
    <dgm:pt modelId="{4FEF1DF7-B7F4-40B5-8F09-FD73BA0E5806}" type="parTrans" cxnId="{C9E44D58-268F-4C82-8E30-A5F760F85569}">
      <dgm:prSet/>
      <dgm:spPr/>
      <dgm:t>
        <a:bodyPr/>
        <a:lstStyle/>
        <a:p>
          <a:endParaRPr lang="en-US"/>
        </a:p>
      </dgm:t>
    </dgm:pt>
    <dgm:pt modelId="{8925F548-62A5-465E-AABF-E02E2830312B}" type="sibTrans" cxnId="{C9E44D58-268F-4C82-8E30-A5F760F85569}">
      <dgm:prSet/>
      <dgm:spPr/>
      <dgm:t>
        <a:bodyPr/>
        <a:lstStyle/>
        <a:p>
          <a:endParaRPr lang="en-US"/>
        </a:p>
      </dgm:t>
    </dgm:pt>
    <dgm:pt modelId="{3CCBBDE1-EA29-4942-9FAB-7AA7D44F9C5E}">
      <dgm:prSet custT="1"/>
      <dgm:spPr/>
      <dgm:t>
        <a:bodyPr/>
        <a:lstStyle/>
        <a:p>
          <a:pPr rtl="0"/>
          <a:r>
            <a:rPr lang="en-US" sz="1800" dirty="0"/>
            <a:t>Contact creditors of current accounts</a:t>
          </a:r>
        </a:p>
      </dgm:t>
    </dgm:pt>
    <dgm:pt modelId="{E44EF9F5-9254-4310-9E29-D33A96F0FF30}" type="parTrans" cxnId="{6BF0DBCC-99A9-4913-AC11-27718F3A4964}">
      <dgm:prSet/>
      <dgm:spPr/>
      <dgm:t>
        <a:bodyPr/>
        <a:lstStyle/>
        <a:p>
          <a:endParaRPr lang="en-US"/>
        </a:p>
      </dgm:t>
    </dgm:pt>
    <dgm:pt modelId="{FC9F1122-1484-4A72-A8F3-4063EB1D63DD}" type="sibTrans" cxnId="{6BF0DBCC-99A9-4913-AC11-27718F3A4964}">
      <dgm:prSet/>
      <dgm:spPr/>
      <dgm:t>
        <a:bodyPr/>
        <a:lstStyle/>
        <a:p>
          <a:endParaRPr lang="en-US"/>
        </a:p>
      </dgm:t>
    </dgm:pt>
    <dgm:pt modelId="{C5E6E737-5170-48CC-BE7B-C210972B1F02}">
      <dgm:prSet custT="1"/>
      <dgm:spPr/>
      <dgm:t>
        <a:bodyPr/>
        <a:lstStyle/>
        <a:p>
          <a:pPr rtl="0"/>
          <a:r>
            <a:rPr lang="en-US" sz="1800" dirty="0"/>
            <a:t>Contact creditors of false accounts and request shut down</a:t>
          </a:r>
        </a:p>
      </dgm:t>
    </dgm:pt>
    <dgm:pt modelId="{FEF41E27-0321-42E4-B866-EF48E5E9D194}" type="parTrans" cxnId="{F7B25D14-6E2C-4A69-8A94-88C623842770}">
      <dgm:prSet/>
      <dgm:spPr/>
      <dgm:t>
        <a:bodyPr/>
        <a:lstStyle/>
        <a:p>
          <a:endParaRPr lang="en-US"/>
        </a:p>
      </dgm:t>
    </dgm:pt>
    <dgm:pt modelId="{DAE21877-B606-4F56-B61F-B5C972107AE6}" type="sibTrans" cxnId="{F7B25D14-6E2C-4A69-8A94-88C623842770}">
      <dgm:prSet/>
      <dgm:spPr/>
      <dgm:t>
        <a:bodyPr/>
        <a:lstStyle/>
        <a:p>
          <a:endParaRPr lang="en-US"/>
        </a:p>
      </dgm:t>
    </dgm:pt>
    <dgm:pt modelId="{ED767729-9380-4061-93DB-BC5E9FE8C4B2}" type="pres">
      <dgm:prSet presAssocID="{51150ECA-C1DF-4D7E-9F2B-85EBD2A52D57}" presName="Name0" presStyleCnt="0">
        <dgm:presLayoutVars>
          <dgm:chMax val="7"/>
          <dgm:dir/>
          <dgm:resizeHandles val="exact"/>
        </dgm:presLayoutVars>
      </dgm:prSet>
      <dgm:spPr/>
      <dgm:t>
        <a:bodyPr/>
        <a:lstStyle/>
        <a:p>
          <a:endParaRPr lang="en-US"/>
        </a:p>
      </dgm:t>
    </dgm:pt>
    <dgm:pt modelId="{BB649D15-2085-4CF6-9D91-42315CC0EE50}" type="pres">
      <dgm:prSet presAssocID="{51150ECA-C1DF-4D7E-9F2B-85EBD2A52D57}" presName="ellipse1" presStyleLbl="vennNode1" presStyleIdx="0" presStyleCnt="6">
        <dgm:presLayoutVars>
          <dgm:bulletEnabled val="1"/>
        </dgm:presLayoutVars>
      </dgm:prSet>
      <dgm:spPr/>
      <dgm:t>
        <a:bodyPr/>
        <a:lstStyle/>
        <a:p>
          <a:endParaRPr lang="en-US"/>
        </a:p>
      </dgm:t>
    </dgm:pt>
    <dgm:pt modelId="{9CD54DA8-EDB5-45EE-B791-14609F4251A4}" type="pres">
      <dgm:prSet presAssocID="{51150ECA-C1DF-4D7E-9F2B-85EBD2A52D57}" presName="ellipse2" presStyleLbl="vennNode1" presStyleIdx="1" presStyleCnt="6">
        <dgm:presLayoutVars>
          <dgm:bulletEnabled val="1"/>
        </dgm:presLayoutVars>
      </dgm:prSet>
      <dgm:spPr/>
      <dgm:t>
        <a:bodyPr/>
        <a:lstStyle/>
        <a:p>
          <a:endParaRPr lang="en-US"/>
        </a:p>
      </dgm:t>
    </dgm:pt>
    <dgm:pt modelId="{D01E27B5-8965-4A23-9600-902348FED1DE}" type="pres">
      <dgm:prSet presAssocID="{51150ECA-C1DF-4D7E-9F2B-85EBD2A52D57}" presName="ellipse3" presStyleLbl="vennNode1" presStyleIdx="2" presStyleCnt="6">
        <dgm:presLayoutVars>
          <dgm:bulletEnabled val="1"/>
        </dgm:presLayoutVars>
      </dgm:prSet>
      <dgm:spPr/>
      <dgm:t>
        <a:bodyPr/>
        <a:lstStyle/>
        <a:p>
          <a:endParaRPr lang="en-US"/>
        </a:p>
      </dgm:t>
    </dgm:pt>
    <dgm:pt modelId="{A918C52A-7FDB-4545-8458-BA8D550D9CCF}" type="pres">
      <dgm:prSet presAssocID="{51150ECA-C1DF-4D7E-9F2B-85EBD2A52D57}" presName="ellipse4" presStyleLbl="vennNode1" presStyleIdx="3" presStyleCnt="6">
        <dgm:presLayoutVars>
          <dgm:bulletEnabled val="1"/>
        </dgm:presLayoutVars>
      </dgm:prSet>
      <dgm:spPr/>
      <dgm:t>
        <a:bodyPr/>
        <a:lstStyle/>
        <a:p>
          <a:endParaRPr lang="en-US"/>
        </a:p>
      </dgm:t>
    </dgm:pt>
    <dgm:pt modelId="{5832F3FE-E182-4A35-B35D-E2E765AD43F6}" type="pres">
      <dgm:prSet presAssocID="{51150ECA-C1DF-4D7E-9F2B-85EBD2A52D57}" presName="ellipse5" presStyleLbl="vennNode1" presStyleIdx="4" presStyleCnt="6">
        <dgm:presLayoutVars>
          <dgm:bulletEnabled val="1"/>
        </dgm:presLayoutVars>
      </dgm:prSet>
      <dgm:spPr/>
      <dgm:t>
        <a:bodyPr/>
        <a:lstStyle/>
        <a:p>
          <a:endParaRPr lang="en-US"/>
        </a:p>
      </dgm:t>
    </dgm:pt>
    <dgm:pt modelId="{A95C922A-5CBB-44D3-9575-78910B9BEB0C}" type="pres">
      <dgm:prSet presAssocID="{51150ECA-C1DF-4D7E-9F2B-85EBD2A52D57}" presName="ellipse6" presStyleLbl="vennNode1" presStyleIdx="5" presStyleCnt="6">
        <dgm:presLayoutVars>
          <dgm:bulletEnabled val="1"/>
        </dgm:presLayoutVars>
      </dgm:prSet>
      <dgm:spPr/>
      <dgm:t>
        <a:bodyPr/>
        <a:lstStyle/>
        <a:p>
          <a:endParaRPr lang="en-US"/>
        </a:p>
      </dgm:t>
    </dgm:pt>
  </dgm:ptLst>
  <dgm:cxnLst>
    <dgm:cxn modelId="{C9DE2ACF-3893-493B-8B15-1B519A303C63}" type="presOf" srcId="{51150ECA-C1DF-4D7E-9F2B-85EBD2A52D57}" destId="{ED767729-9380-4061-93DB-BC5E9FE8C4B2}" srcOrd="0" destOrd="0" presId="urn:microsoft.com/office/officeart/2005/8/layout/rings+Icon"/>
    <dgm:cxn modelId="{FF40594C-C90B-4B17-A0A8-1343EE1ED2AA}" srcId="{51150ECA-C1DF-4D7E-9F2B-85EBD2A52D57}" destId="{F6DF1AAE-FD4A-40DB-8C17-2FB88380C722}" srcOrd="2" destOrd="0" parTransId="{11533BD0-2BB9-442B-8BF4-CCDA8AFF67E2}" sibTransId="{12A9694F-A837-40D4-9DAC-3B41FA2980C0}"/>
    <dgm:cxn modelId="{15BDF906-B63F-4C1F-93FE-E783A3C59FFB}" type="presOf" srcId="{D0E81FC5-85FB-4FEE-8994-70D045C2EB05}" destId="{BB649D15-2085-4CF6-9D91-42315CC0EE50}" srcOrd="0" destOrd="0" presId="urn:microsoft.com/office/officeart/2005/8/layout/rings+Icon"/>
    <dgm:cxn modelId="{3911E09F-4999-4B49-85DB-A904F63AA01D}" type="presOf" srcId="{C5E6E737-5170-48CC-BE7B-C210972B1F02}" destId="{A95C922A-5CBB-44D3-9575-78910B9BEB0C}" srcOrd="0" destOrd="0" presId="urn:microsoft.com/office/officeart/2005/8/layout/rings+Icon"/>
    <dgm:cxn modelId="{C91D957D-01FF-44CF-8D75-C9942D8E4CF2}" type="presOf" srcId="{F25DE464-500D-4F35-8826-A303D5BAB5E0}" destId="{9CD54DA8-EDB5-45EE-B791-14609F4251A4}" srcOrd="0" destOrd="0" presId="urn:microsoft.com/office/officeart/2005/8/layout/rings+Icon"/>
    <dgm:cxn modelId="{C9E44D58-268F-4C82-8E30-A5F760F85569}" srcId="{51150ECA-C1DF-4D7E-9F2B-85EBD2A52D57}" destId="{CC8A673D-95E7-4EE5-B4A8-BD30E54D2DC5}" srcOrd="3" destOrd="0" parTransId="{4FEF1DF7-B7F4-40B5-8F09-FD73BA0E5806}" sibTransId="{8925F548-62A5-465E-AABF-E02E2830312B}"/>
    <dgm:cxn modelId="{6B10B17E-2B4C-45C8-80BA-536FDF8A17E8}" type="presOf" srcId="{3CCBBDE1-EA29-4942-9FAB-7AA7D44F9C5E}" destId="{5832F3FE-E182-4A35-B35D-E2E765AD43F6}" srcOrd="0" destOrd="0" presId="urn:microsoft.com/office/officeart/2005/8/layout/rings+Icon"/>
    <dgm:cxn modelId="{967A2FAF-B653-4191-B960-A53397DB5E3A}" srcId="{51150ECA-C1DF-4D7E-9F2B-85EBD2A52D57}" destId="{D0E81FC5-85FB-4FEE-8994-70D045C2EB05}" srcOrd="0" destOrd="0" parTransId="{848E7C8C-07EE-4832-B10F-DC4C2F6268E8}" sibTransId="{6595C3F8-0B04-4E8D-8036-A72A84A29361}"/>
    <dgm:cxn modelId="{1A3C979B-8F16-40B6-8E33-A134F1DE9895}" type="presOf" srcId="{F6DF1AAE-FD4A-40DB-8C17-2FB88380C722}" destId="{D01E27B5-8965-4A23-9600-902348FED1DE}" srcOrd="0" destOrd="0" presId="urn:microsoft.com/office/officeart/2005/8/layout/rings+Icon"/>
    <dgm:cxn modelId="{F437B15F-57F3-4AEE-9326-EF586ACA8425}" type="presOf" srcId="{CC8A673D-95E7-4EE5-B4A8-BD30E54D2DC5}" destId="{A918C52A-7FDB-4545-8458-BA8D550D9CCF}" srcOrd="0" destOrd="0" presId="urn:microsoft.com/office/officeart/2005/8/layout/rings+Icon"/>
    <dgm:cxn modelId="{F7B25D14-6E2C-4A69-8A94-88C623842770}" srcId="{51150ECA-C1DF-4D7E-9F2B-85EBD2A52D57}" destId="{C5E6E737-5170-48CC-BE7B-C210972B1F02}" srcOrd="5" destOrd="0" parTransId="{FEF41E27-0321-42E4-B866-EF48E5E9D194}" sibTransId="{DAE21877-B606-4F56-B61F-B5C972107AE6}"/>
    <dgm:cxn modelId="{4ED0ACD5-CAD5-4D9C-B9D3-F5BA675269FC}" srcId="{51150ECA-C1DF-4D7E-9F2B-85EBD2A52D57}" destId="{F25DE464-500D-4F35-8826-A303D5BAB5E0}" srcOrd="1" destOrd="0" parTransId="{586194E9-CA4E-40E1-9DA6-FC8097068569}" sibTransId="{D43D12CA-EC03-4DA9-82A8-059B24E3DC0E}"/>
    <dgm:cxn modelId="{6BF0DBCC-99A9-4913-AC11-27718F3A4964}" srcId="{51150ECA-C1DF-4D7E-9F2B-85EBD2A52D57}" destId="{3CCBBDE1-EA29-4942-9FAB-7AA7D44F9C5E}" srcOrd="4" destOrd="0" parTransId="{E44EF9F5-9254-4310-9E29-D33A96F0FF30}" sibTransId="{FC9F1122-1484-4A72-A8F3-4063EB1D63DD}"/>
    <dgm:cxn modelId="{498E169B-1131-4B94-82A8-2097D7B28DA3}" type="presParOf" srcId="{ED767729-9380-4061-93DB-BC5E9FE8C4B2}" destId="{BB649D15-2085-4CF6-9D91-42315CC0EE50}" srcOrd="0" destOrd="0" presId="urn:microsoft.com/office/officeart/2005/8/layout/rings+Icon"/>
    <dgm:cxn modelId="{44F6E50B-C1DE-4FC7-AE80-E33ADFF4D149}" type="presParOf" srcId="{ED767729-9380-4061-93DB-BC5E9FE8C4B2}" destId="{9CD54DA8-EDB5-45EE-B791-14609F4251A4}" srcOrd="1" destOrd="0" presId="urn:microsoft.com/office/officeart/2005/8/layout/rings+Icon"/>
    <dgm:cxn modelId="{374D4579-7F61-4EE5-8C9B-95CE4101B9CD}" type="presParOf" srcId="{ED767729-9380-4061-93DB-BC5E9FE8C4B2}" destId="{D01E27B5-8965-4A23-9600-902348FED1DE}" srcOrd="2" destOrd="0" presId="urn:microsoft.com/office/officeart/2005/8/layout/rings+Icon"/>
    <dgm:cxn modelId="{D58B023B-7E07-47D7-AFD0-7D61A995936E}" type="presParOf" srcId="{ED767729-9380-4061-93DB-BC5E9FE8C4B2}" destId="{A918C52A-7FDB-4545-8458-BA8D550D9CCF}" srcOrd="3" destOrd="0" presId="urn:microsoft.com/office/officeart/2005/8/layout/rings+Icon"/>
    <dgm:cxn modelId="{CF50597E-3697-452C-9FF1-C0B042177261}" type="presParOf" srcId="{ED767729-9380-4061-93DB-BC5E9FE8C4B2}" destId="{5832F3FE-E182-4A35-B35D-E2E765AD43F6}" srcOrd="4" destOrd="0" presId="urn:microsoft.com/office/officeart/2005/8/layout/rings+Icon"/>
    <dgm:cxn modelId="{9F464914-92A6-4594-BED2-59FB2FB8B6B9}" type="presParOf" srcId="{ED767729-9380-4061-93DB-BC5E9FE8C4B2}" destId="{A95C922A-5CBB-44D3-9575-78910B9BEB0C}" srcOrd="5"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A600B1B-95A9-4C26-9D5E-97D7396662DC}" type="doc">
      <dgm:prSet loTypeId="urn:microsoft.com/office/officeart/2005/8/layout/rings+Icon" loCatId="officeonline" qsTypeId="urn:microsoft.com/office/officeart/2005/8/quickstyle/3d2" qsCatId="3D" csTypeId="urn:microsoft.com/office/officeart/2005/8/colors/accent1_3" csCatId="accent1" phldr="1"/>
      <dgm:spPr/>
      <dgm:t>
        <a:bodyPr/>
        <a:lstStyle/>
        <a:p>
          <a:endParaRPr lang="en-US"/>
        </a:p>
      </dgm:t>
    </dgm:pt>
    <dgm:pt modelId="{2C235B4B-FF75-4CC1-9B6F-FEAB2FCD8E14}">
      <dgm:prSet custT="1"/>
      <dgm:spPr/>
      <dgm:t>
        <a:bodyPr/>
        <a:lstStyle/>
        <a:p>
          <a:pPr rtl="0"/>
          <a:r>
            <a:rPr lang="en-US" sz="1800" dirty="0"/>
            <a:t>Place fraud alerts</a:t>
          </a:r>
        </a:p>
      </dgm:t>
    </dgm:pt>
    <dgm:pt modelId="{AF3C1AD5-982A-4923-8C6A-59BEE6A58F39}" type="parTrans" cxnId="{7208BB33-3E58-4B5F-9FE8-4A30552CC568}">
      <dgm:prSet/>
      <dgm:spPr/>
      <dgm:t>
        <a:bodyPr/>
        <a:lstStyle/>
        <a:p>
          <a:endParaRPr lang="en-US"/>
        </a:p>
      </dgm:t>
    </dgm:pt>
    <dgm:pt modelId="{4ABEDAE4-863B-467D-93F7-E3526E841504}" type="sibTrans" cxnId="{7208BB33-3E58-4B5F-9FE8-4A30552CC568}">
      <dgm:prSet/>
      <dgm:spPr/>
      <dgm:t>
        <a:bodyPr/>
        <a:lstStyle/>
        <a:p>
          <a:endParaRPr lang="en-US"/>
        </a:p>
      </dgm:t>
    </dgm:pt>
    <dgm:pt modelId="{352DCF7E-CB51-451E-8445-F37D138B5085}">
      <dgm:prSet custT="1"/>
      <dgm:spPr/>
      <dgm:t>
        <a:bodyPr/>
        <a:lstStyle/>
        <a:p>
          <a:pPr rtl="0"/>
          <a:r>
            <a:rPr lang="en-US" sz="1800" dirty="0"/>
            <a:t>Consider a security freeze</a:t>
          </a:r>
        </a:p>
      </dgm:t>
    </dgm:pt>
    <dgm:pt modelId="{217F73E9-7022-49A5-8159-C894F5D32EFE}" type="parTrans" cxnId="{441AA856-0FBF-4FBE-8302-54A29EC66739}">
      <dgm:prSet/>
      <dgm:spPr/>
      <dgm:t>
        <a:bodyPr/>
        <a:lstStyle/>
        <a:p>
          <a:endParaRPr lang="en-US"/>
        </a:p>
      </dgm:t>
    </dgm:pt>
    <dgm:pt modelId="{6F329DB3-E705-47AA-981A-E6846DE50F82}" type="sibTrans" cxnId="{441AA856-0FBF-4FBE-8302-54A29EC66739}">
      <dgm:prSet/>
      <dgm:spPr/>
      <dgm:t>
        <a:bodyPr/>
        <a:lstStyle/>
        <a:p>
          <a:endParaRPr lang="en-US"/>
        </a:p>
      </dgm:t>
    </dgm:pt>
    <dgm:pt modelId="{9F7C5FA7-8226-47A5-A19D-7A92B1A11BB6}">
      <dgm:prSet custT="1"/>
      <dgm:spPr/>
      <dgm:t>
        <a:bodyPr/>
        <a:lstStyle/>
        <a:p>
          <a:pPr rtl="0"/>
          <a:r>
            <a:rPr lang="en-US" sz="1800" dirty="0"/>
            <a:t>Consider credit monitoring</a:t>
          </a:r>
        </a:p>
      </dgm:t>
    </dgm:pt>
    <dgm:pt modelId="{8209CF30-6908-4B74-8AB9-91ECE3563D9E}" type="parTrans" cxnId="{8DED001E-A1D4-4F92-96B6-7E44C1BF8005}">
      <dgm:prSet/>
      <dgm:spPr/>
      <dgm:t>
        <a:bodyPr/>
        <a:lstStyle/>
        <a:p>
          <a:endParaRPr lang="en-US"/>
        </a:p>
      </dgm:t>
    </dgm:pt>
    <dgm:pt modelId="{EC77F9E9-C834-4DF9-9F98-9BE392928ACB}" type="sibTrans" cxnId="{8DED001E-A1D4-4F92-96B6-7E44C1BF8005}">
      <dgm:prSet/>
      <dgm:spPr/>
      <dgm:t>
        <a:bodyPr/>
        <a:lstStyle/>
        <a:p>
          <a:endParaRPr lang="en-US"/>
        </a:p>
      </dgm:t>
    </dgm:pt>
    <dgm:pt modelId="{E859CE36-B2DA-4BC0-8350-EBA8CC3DC524}">
      <dgm:prSet custT="1"/>
      <dgm:spPr/>
      <dgm:t>
        <a:bodyPr/>
        <a:lstStyle/>
        <a:p>
          <a:pPr rtl="0"/>
          <a:r>
            <a:rPr lang="en-US" sz="1800" dirty="0"/>
            <a:t>File ID theft complaint with the FTC</a:t>
          </a:r>
        </a:p>
      </dgm:t>
    </dgm:pt>
    <dgm:pt modelId="{A201051A-BCEB-48AA-ADF3-5BAE6B8F403A}" type="parTrans" cxnId="{C15709EF-6C1F-4CB6-92C7-18BD4D538B93}">
      <dgm:prSet/>
      <dgm:spPr/>
      <dgm:t>
        <a:bodyPr/>
        <a:lstStyle/>
        <a:p>
          <a:endParaRPr lang="en-US"/>
        </a:p>
      </dgm:t>
    </dgm:pt>
    <dgm:pt modelId="{04814BDE-DE58-443E-9066-160E4C42C34D}" type="sibTrans" cxnId="{C15709EF-6C1F-4CB6-92C7-18BD4D538B93}">
      <dgm:prSet/>
      <dgm:spPr/>
      <dgm:t>
        <a:bodyPr/>
        <a:lstStyle/>
        <a:p>
          <a:endParaRPr lang="en-US"/>
        </a:p>
      </dgm:t>
    </dgm:pt>
    <dgm:pt modelId="{0225864B-E960-4255-BF39-8D62EDC90F87}">
      <dgm:prSet custT="1"/>
      <dgm:spPr/>
      <dgm:t>
        <a:bodyPr/>
        <a:lstStyle/>
        <a:p>
          <a:pPr rtl="0"/>
          <a:r>
            <a:rPr lang="en-US" sz="1600" dirty="0"/>
            <a:t>Consider applying for ID Theft Passport from Attorney General’s Office</a:t>
          </a:r>
        </a:p>
      </dgm:t>
    </dgm:pt>
    <dgm:pt modelId="{496C7E09-CE6C-4835-8AEF-457CFECB4EE4}" type="parTrans" cxnId="{AFDF0E45-59F2-4ACB-AE34-D037BBC13105}">
      <dgm:prSet/>
      <dgm:spPr/>
      <dgm:t>
        <a:bodyPr/>
        <a:lstStyle/>
        <a:p>
          <a:endParaRPr lang="en-US"/>
        </a:p>
      </dgm:t>
    </dgm:pt>
    <dgm:pt modelId="{816A85B7-286A-4248-BE86-51B47D521653}" type="sibTrans" cxnId="{AFDF0E45-59F2-4ACB-AE34-D037BBC13105}">
      <dgm:prSet/>
      <dgm:spPr/>
      <dgm:t>
        <a:bodyPr/>
        <a:lstStyle/>
        <a:p>
          <a:endParaRPr lang="en-US"/>
        </a:p>
      </dgm:t>
    </dgm:pt>
    <dgm:pt modelId="{4AF92458-1586-47C0-B949-0AFD324EEF91}" type="pres">
      <dgm:prSet presAssocID="{CA600B1B-95A9-4C26-9D5E-97D7396662DC}" presName="Name0" presStyleCnt="0">
        <dgm:presLayoutVars>
          <dgm:chMax val="7"/>
          <dgm:dir/>
          <dgm:resizeHandles val="exact"/>
        </dgm:presLayoutVars>
      </dgm:prSet>
      <dgm:spPr/>
      <dgm:t>
        <a:bodyPr/>
        <a:lstStyle/>
        <a:p>
          <a:endParaRPr lang="en-US"/>
        </a:p>
      </dgm:t>
    </dgm:pt>
    <dgm:pt modelId="{174524AF-FF5B-4DBB-A2AA-D6DCD40D54E7}" type="pres">
      <dgm:prSet presAssocID="{CA600B1B-95A9-4C26-9D5E-97D7396662DC}" presName="ellipse1" presStyleLbl="vennNode1" presStyleIdx="0" presStyleCnt="5">
        <dgm:presLayoutVars>
          <dgm:bulletEnabled val="1"/>
        </dgm:presLayoutVars>
      </dgm:prSet>
      <dgm:spPr/>
      <dgm:t>
        <a:bodyPr/>
        <a:lstStyle/>
        <a:p>
          <a:endParaRPr lang="en-US"/>
        </a:p>
      </dgm:t>
    </dgm:pt>
    <dgm:pt modelId="{FDEAB63E-56A3-4BAF-A15A-581F5B1E2F2C}" type="pres">
      <dgm:prSet presAssocID="{CA600B1B-95A9-4C26-9D5E-97D7396662DC}" presName="ellipse2" presStyleLbl="vennNode1" presStyleIdx="1" presStyleCnt="5">
        <dgm:presLayoutVars>
          <dgm:bulletEnabled val="1"/>
        </dgm:presLayoutVars>
      </dgm:prSet>
      <dgm:spPr/>
      <dgm:t>
        <a:bodyPr/>
        <a:lstStyle/>
        <a:p>
          <a:endParaRPr lang="en-US"/>
        </a:p>
      </dgm:t>
    </dgm:pt>
    <dgm:pt modelId="{4957104E-0638-41AC-98E2-E4B5FCE55294}" type="pres">
      <dgm:prSet presAssocID="{CA600B1B-95A9-4C26-9D5E-97D7396662DC}" presName="ellipse3" presStyleLbl="vennNode1" presStyleIdx="2" presStyleCnt="5">
        <dgm:presLayoutVars>
          <dgm:bulletEnabled val="1"/>
        </dgm:presLayoutVars>
      </dgm:prSet>
      <dgm:spPr/>
      <dgm:t>
        <a:bodyPr/>
        <a:lstStyle/>
        <a:p>
          <a:endParaRPr lang="en-US"/>
        </a:p>
      </dgm:t>
    </dgm:pt>
    <dgm:pt modelId="{9A302CE1-A33B-4A5C-BB46-6F380318B8AF}" type="pres">
      <dgm:prSet presAssocID="{CA600B1B-95A9-4C26-9D5E-97D7396662DC}" presName="ellipse4" presStyleLbl="vennNode1" presStyleIdx="3" presStyleCnt="5">
        <dgm:presLayoutVars>
          <dgm:bulletEnabled val="1"/>
        </dgm:presLayoutVars>
      </dgm:prSet>
      <dgm:spPr/>
      <dgm:t>
        <a:bodyPr/>
        <a:lstStyle/>
        <a:p>
          <a:endParaRPr lang="en-US"/>
        </a:p>
      </dgm:t>
    </dgm:pt>
    <dgm:pt modelId="{C57B2BC5-FA88-41C1-A504-6F48538C024D}" type="pres">
      <dgm:prSet presAssocID="{CA600B1B-95A9-4C26-9D5E-97D7396662DC}" presName="ellipse5" presStyleLbl="vennNode1" presStyleIdx="4" presStyleCnt="5">
        <dgm:presLayoutVars>
          <dgm:bulletEnabled val="1"/>
        </dgm:presLayoutVars>
      </dgm:prSet>
      <dgm:spPr/>
      <dgm:t>
        <a:bodyPr/>
        <a:lstStyle/>
        <a:p>
          <a:endParaRPr lang="en-US"/>
        </a:p>
      </dgm:t>
    </dgm:pt>
  </dgm:ptLst>
  <dgm:cxnLst>
    <dgm:cxn modelId="{7208BB33-3E58-4B5F-9FE8-4A30552CC568}" srcId="{CA600B1B-95A9-4C26-9D5E-97D7396662DC}" destId="{2C235B4B-FF75-4CC1-9B6F-FEAB2FCD8E14}" srcOrd="0" destOrd="0" parTransId="{AF3C1AD5-982A-4923-8C6A-59BEE6A58F39}" sibTransId="{4ABEDAE4-863B-467D-93F7-E3526E841504}"/>
    <dgm:cxn modelId="{3F497E2A-F912-4591-976A-BAC09704636C}" type="presOf" srcId="{0225864B-E960-4255-BF39-8D62EDC90F87}" destId="{C57B2BC5-FA88-41C1-A504-6F48538C024D}" srcOrd="0" destOrd="0" presId="urn:microsoft.com/office/officeart/2005/8/layout/rings+Icon"/>
    <dgm:cxn modelId="{441AA856-0FBF-4FBE-8302-54A29EC66739}" srcId="{CA600B1B-95A9-4C26-9D5E-97D7396662DC}" destId="{352DCF7E-CB51-451E-8445-F37D138B5085}" srcOrd="1" destOrd="0" parTransId="{217F73E9-7022-49A5-8159-C894F5D32EFE}" sibTransId="{6F329DB3-E705-47AA-981A-E6846DE50F82}"/>
    <dgm:cxn modelId="{46A70312-4C4A-4141-9A0B-AEF921AD25B0}" type="presOf" srcId="{E859CE36-B2DA-4BC0-8350-EBA8CC3DC524}" destId="{9A302CE1-A33B-4A5C-BB46-6F380318B8AF}" srcOrd="0" destOrd="0" presId="urn:microsoft.com/office/officeart/2005/8/layout/rings+Icon"/>
    <dgm:cxn modelId="{07E22B41-39E3-4ED2-91EA-30735E8CB500}" type="presOf" srcId="{CA600B1B-95A9-4C26-9D5E-97D7396662DC}" destId="{4AF92458-1586-47C0-B949-0AFD324EEF91}" srcOrd="0" destOrd="0" presId="urn:microsoft.com/office/officeart/2005/8/layout/rings+Icon"/>
    <dgm:cxn modelId="{EE05FF1F-3A73-47A6-A3AE-8113453219FD}" type="presOf" srcId="{9F7C5FA7-8226-47A5-A19D-7A92B1A11BB6}" destId="{4957104E-0638-41AC-98E2-E4B5FCE55294}" srcOrd="0" destOrd="0" presId="urn:microsoft.com/office/officeart/2005/8/layout/rings+Icon"/>
    <dgm:cxn modelId="{8DED001E-A1D4-4F92-96B6-7E44C1BF8005}" srcId="{CA600B1B-95A9-4C26-9D5E-97D7396662DC}" destId="{9F7C5FA7-8226-47A5-A19D-7A92B1A11BB6}" srcOrd="2" destOrd="0" parTransId="{8209CF30-6908-4B74-8AB9-91ECE3563D9E}" sibTransId="{EC77F9E9-C834-4DF9-9F98-9BE392928ACB}"/>
    <dgm:cxn modelId="{9DCFDDAE-02A9-4A79-9DC2-A93198FE1034}" type="presOf" srcId="{352DCF7E-CB51-451E-8445-F37D138B5085}" destId="{FDEAB63E-56A3-4BAF-A15A-581F5B1E2F2C}" srcOrd="0" destOrd="0" presId="urn:microsoft.com/office/officeart/2005/8/layout/rings+Icon"/>
    <dgm:cxn modelId="{C15709EF-6C1F-4CB6-92C7-18BD4D538B93}" srcId="{CA600B1B-95A9-4C26-9D5E-97D7396662DC}" destId="{E859CE36-B2DA-4BC0-8350-EBA8CC3DC524}" srcOrd="3" destOrd="0" parTransId="{A201051A-BCEB-48AA-ADF3-5BAE6B8F403A}" sibTransId="{04814BDE-DE58-443E-9066-160E4C42C34D}"/>
    <dgm:cxn modelId="{134B8780-DA67-40F1-B8DA-89CC25EF74FB}" type="presOf" srcId="{2C235B4B-FF75-4CC1-9B6F-FEAB2FCD8E14}" destId="{174524AF-FF5B-4DBB-A2AA-D6DCD40D54E7}" srcOrd="0" destOrd="0" presId="urn:microsoft.com/office/officeart/2005/8/layout/rings+Icon"/>
    <dgm:cxn modelId="{AFDF0E45-59F2-4ACB-AE34-D037BBC13105}" srcId="{CA600B1B-95A9-4C26-9D5E-97D7396662DC}" destId="{0225864B-E960-4255-BF39-8D62EDC90F87}" srcOrd="4" destOrd="0" parTransId="{496C7E09-CE6C-4835-8AEF-457CFECB4EE4}" sibTransId="{816A85B7-286A-4248-BE86-51B47D521653}"/>
    <dgm:cxn modelId="{662C66B7-2E23-44C0-9D8F-8E0C9D1B6BD5}" type="presParOf" srcId="{4AF92458-1586-47C0-B949-0AFD324EEF91}" destId="{174524AF-FF5B-4DBB-A2AA-D6DCD40D54E7}" srcOrd="0" destOrd="0" presId="urn:microsoft.com/office/officeart/2005/8/layout/rings+Icon"/>
    <dgm:cxn modelId="{C0F5D71E-0F43-4F54-979A-9EA0F6176FBB}" type="presParOf" srcId="{4AF92458-1586-47C0-B949-0AFD324EEF91}" destId="{FDEAB63E-56A3-4BAF-A15A-581F5B1E2F2C}" srcOrd="1" destOrd="0" presId="urn:microsoft.com/office/officeart/2005/8/layout/rings+Icon"/>
    <dgm:cxn modelId="{DF55FB59-4370-4700-B733-30C8999DAFF0}" type="presParOf" srcId="{4AF92458-1586-47C0-B949-0AFD324EEF91}" destId="{4957104E-0638-41AC-98E2-E4B5FCE55294}" srcOrd="2" destOrd="0" presId="urn:microsoft.com/office/officeart/2005/8/layout/rings+Icon"/>
    <dgm:cxn modelId="{2411EA24-DBCC-4158-8F36-D000ECC3B04E}" type="presParOf" srcId="{4AF92458-1586-47C0-B949-0AFD324EEF91}" destId="{9A302CE1-A33B-4A5C-BB46-6F380318B8AF}" srcOrd="3" destOrd="0" presId="urn:microsoft.com/office/officeart/2005/8/layout/rings+Icon"/>
    <dgm:cxn modelId="{8DAC84E3-986F-4B3E-BD08-8DBF71D03D5B}" type="presParOf" srcId="{4AF92458-1586-47C0-B949-0AFD324EEF91}" destId="{C57B2BC5-FA88-41C1-A504-6F48538C024D}" srcOrd="4" destOrd="0" presId="urn:microsoft.com/office/officeart/2005/8/layout/rings+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490E4260-4A3F-436B-B452-F5514FE13E14}" type="doc">
      <dgm:prSet loTypeId="urn:microsoft.com/office/officeart/2005/8/layout/hierarchy4" loCatId="relationship" qsTypeId="urn:microsoft.com/office/officeart/2005/8/quickstyle/3d2" qsCatId="3D" csTypeId="urn:microsoft.com/office/officeart/2005/8/colors/accent0_3" csCatId="mainScheme" phldr="1"/>
      <dgm:spPr/>
      <dgm:t>
        <a:bodyPr/>
        <a:lstStyle/>
        <a:p>
          <a:endParaRPr lang="en-US"/>
        </a:p>
      </dgm:t>
    </dgm:pt>
    <dgm:pt modelId="{EB0A7048-6D1D-42B7-B07C-731C337E5124}">
      <dgm:prSet/>
      <dgm:spPr/>
      <dgm:t>
        <a:bodyPr/>
        <a:lstStyle/>
        <a:p>
          <a:pPr rtl="0"/>
          <a:r>
            <a:rPr lang="en-US" dirty="0"/>
            <a:t>Identity Theft Passport</a:t>
          </a:r>
        </a:p>
      </dgm:t>
    </dgm:pt>
    <dgm:pt modelId="{13A7D691-DA43-4BBE-BC9B-6ECDF6DBD6CA}" type="parTrans" cxnId="{6032D7A9-86E4-4F60-906D-E87497267B16}">
      <dgm:prSet/>
      <dgm:spPr/>
      <dgm:t>
        <a:bodyPr/>
        <a:lstStyle/>
        <a:p>
          <a:endParaRPr lang="en-US"/>
        </a:p>
      </dgm:t>
    </dgm:pt>
    <dgm:pt modelId="{03E13C8A-FBA5-401F-AB46-CDC253465E8F}" type="sibTrans" cxnId="{6032D7A9-86E4-4F60-906D-E87497267B16}">
      <dgm:prSet/>
      <dgm:spPr/>
      <dgm:t>
        <a:bodyPr/>
        <a:lstStyle/>
        <a:p>
          <a:endParaRPr lang="en-US"/>
        </a:p>
      </dgm:t>
    </dgm:pt>
    <dgm:pt modelId="{B0BD84C3-5DDD-43D1-9A8D-08A108A8DE93}">
      <dgm:prSet/>
      <dgm:spPr/>
      <dgm:t>
        <a:bodyPr/>
        <a:lstStyle/>
        <a:p>
          <a:pPr rtl="0"/>
          <a:r>
            <a:rPr lang="en-US" dirty="0"/>
            <a:t>Only available for victims of financial identity fraud</a:t>
          </a:r>
        </a:p>
      </dgm:t>
    </dgm:pt>
    <dgm:pt modelId="{1451ADB1-F53B-4020-99E5-85945CFEDFC5}" type="parTrans" cxnId="{A6D59142-BC81-452C-8C92-639387ABE878}">
      <dgm:prSet/>
      <dgm:spPr/>
      <dgm:t>
        <a:bodyPr/>
        <a:lstStyle/>
        <a:p>
          <a:endParaRPr lang="en-US"/>
        </a:p>
      </dgm:t>
    </dgm:pt>
    <dgm:pt modelId="{6DC05456-4F8E-456D-BFAA-B87D7AFBFB79}" type="sibTrans" cxnId="{A6D59142-BC81-452C-8C92-639387ABE878}">
      <dgm:prSet/>
      <dgm:spPr/>
      <dgm:t>
        <a:bodyPr/>
        <a:lstStyle/>
        <a:p>
          <a:endParaRPr lang="en-US"/>
        </a:p>
      </dgm:t>
    </dgm:pt>
    <dgm:pt modelId="{54ED2E5E-F2D1-4E1C-B98C-B244277EDA33}">
      <dgm:prSet/>
      <dgm:spPr/>
      <dgm:t>
        <a:bodyPr/>
        <a:lstStyle/>
        <a:p>
          <a:pPr rtl="0"/>
          <a:r>
            <a:rPr lang="en-US" dirty="0"/>
            <a:t>Download application at </a:t>
          </a:r>
          <a:r>
            <a:rPr lang="en-US" u="none" dirty="0"/>
            <a:t>ArkansasAG.gov</a:t>
          </a:r>
        </a:p>
      </dgm:t>
    </dgm:pt>
    <dgm:pt modelId="{C7F8E2AB-4BDA-4475-A7A1-6BD0A30B6DDF}" type="parTrans" cxnId="{8A93FC00-6287-4934-A739-344CA6B39788}">
      <dgm:prSet/>
      <dgm:spPr/>
      <dgm:t>
        <a:bodyPr/>
        <a:lstStyle/>
        <a:p>
          <a:endParaRPr lang="en-US"/>
        </a:p>
      </dgm:t>
    </dgm:pt>
    <dgm:pt modelId="{F0AFBB4B-B25D-4931-A1C0-E186786339AE}" type="sibTrans" cxnId="{8A93FC00-6287-4934-A739-344CA6B39788}">
      <dgm:prSet/>
      <dgm:spPr/>
      <dgm:t>
        <a:bodyPr/>
        <a:lstStyle/>
        <a:p>
          <a:endParaRPr lang="en-US"/>
        </a:p>
      </dgm:t>
    </dgm:pt>
    <dgm:pt modelId="{F57C8D90-17DF-4D2D-91ED-54511C6A45A1}">
      <dgm:prSet/>
      <dgm:spPr/>
      <dgm:t>
        <a:bodyPr/>
        <a:lstStyle/>
        <a:p>
          <a:pPr rtl="0"/>
          <a:r>
            <a:rPr lang="en-US"/>
            <a:t>Identification card similar to a driver’s license</a:t>
          </a:r>
        </a:p>
      </dgm:t>
    </dgm:pt>
    <dgm:pt modelId="{7635658E-EE15-4EFE-8976-9B74B93A0F86}" type="parTrans" cxnId="{1D399F6D-4F47-4418-9D01-A0A94B0FDB1E}">
      <dgm:prSet/>
      <dgm:spPr/>
      <dgm:t>
        <a:bodyPr/>
        <a:lstStyle/>
        <a:p>
          <a:endParaRPr lang="en-US"/>
        </a:p>
      </dgm:t>
    </dgm:pt>
    <dgm:pt modelId="{570DB0B4-2B4E-4E74-9379-3874814281D1}" type="sibTrans" cxnId="{1D399F6D-4F47-4418-9D01-A0A94B0FDB1E}">
      <dgm:prSet/>
      <dgm:spPr/>
      <dgm:t>
        <a:bodyPr/>
        <a:lstStyle/>
        <a:p>
          <a:endParaRPr lang="en-US"/>
        </a:p>
      </dgm:t>
    </dgm:pt>
    <dgm:pt modelId="{E563D5CE-5BE5-4ABA-BE0E-B6F951AFFA85}">
      <dgm:prSet/>
      <dgm:spPr/>
      <dgm:t>
        <a:bodyPr/>
        <a:lstStyle/>
        <a:p>
          <a:pPr rtl="0"/>
          <a:r>
            <a:rPr lang="en-US" dirty="0"/>
            <a:t>Assists victims in re-establishing their good names</a:t>
          </a:r>
        </a:p>
      </dgm:t>
    </dgm:pt>
    <dgm:pt modelId="{15AE2E3C-5C14-445B-B680-201C4F5A4A06}" type="parTrans" cxnId="{93785B2E-56B1-4B66-AD7B-69F197A534FB}">
      <dgm:prSet/>
      <dgm:spPr/>
      <dgm:t>
        <a:bodyPr/>
        <a:lstStyle/>
        <a:p>
          <a:endParaRPr lang="en-US"/>
        </a:p>
      </dgm:t>
    </dgm:pt>
    <dgm:pt modelId="{E4B3F25B-F0EE-4046-8AAE-0375F64D6FB5}" type="sibTrans" cxnId="{93785B2E-56B1-4B66-AD7B-69F197A534FB}">
      <dgm:prSet/>
      <dgm:spPr/>
      <dgm:t>
        <a:bodyPr/>
        <a:lstStyle/>
        <a:p>
          <a:endParaRPr lang="en-US"/>
        </a:p>
      </dgm:t>
    </dgm:pt>
    <dgm:pt modelId="{BEDDCF97-076F-4045-AC32-4798A0CDDFC4}" type="pres">
      <dgm:prSet presAssocID="{490E4260-4A3F-436B-B452-F5514FE13E14}" presName="Name0" presStyleCnt="0">
        <dgm:presLayoutVars>
          <dgm:chPref val="1"/>
          <dgm:dir/>
          <dgm:animOne val="branch"/>
          <dgm:animLvl val="lvl"/>
          <dgm:resizeHandles/>
        </dgm:presLayoutVars>
      </dgm:prSet>
      <dgm:spPr/>
      <dgm:t>
        <a:bodyPr/>
        <a:lstStyle/>
        <a:p>
          <a:endParaRPr lang="en-US"/>
        </a:p>
      </dgm:t>
    </dgm:pt>
    <dgm:pt modelId="{51B26F38-A937-47A2-8880-A4116645F60B}" type="pres">
      <dgm:prSet presAssocID="{EB0A7048-6D1D-42B7-B07C-731C337E5124}" presName="vertOne" presStyleCnt="0"/>
      <dgm:spPr/>
    </dgm:pt>
    <dgm:pt modelId="{86D68348-04C3-492C-A282-3A684C0DD618}" type="pres">
      <dgm:prSet presAssocID="{EB0A7048-6D1D-42B7-B07C-731C337E5124}" presName="txOne" presStyleLbl="node0" presStyleIdx="0" presStyleCnt="1" custScaleX="100032" custLinFactNeighborX="-893" custLinFactNeighborY="32730">
        <dgm:presLayoutVars>
          <dgm:chPref val="3"/>
        </dgm:presLayoutVars>
      </dgm:prSet>
      <dgm:spPr/>
      <dgm:t>
        <a:bodyPr/>
        <a:lstStyle/>
        <a:p>
          <a:endParaRPr lang="en-US"/>
        </a:p>
      </dgm:t>
    </dgm:pt>
    <dgm:pt modelId="{139144F9-5272-47D4-9D47-F8FF6A538113}" type="pres">
      <dgm:prSet presAssocID="{EB0A7048-6D1D-42B7-B07C-731C337E5124}" presName="parTransOne" presStyleCnt="0"/>
      <dgm:spPr/>
    </dgm:pt>
    <dgm:pt modelId="{F6343237-9887-44FB-8007-1AE15971075C}" type="pres">
      <dgm:prSet presAssocID="{EB0A7048-6D1D-42B7-B07C-731C337E5124}" presName="horzOne" presStyleCnt="0"/>
      <dgm:spPr/>
    </dgm:pt>
    <dgm:pt modelId="{E50A29C3-B6AB-41D1-BFA8-BCD1C94A9CC4}" type="pres">
      <dgm:prSet presAssocID="{B0BD84C3-5DDD-43D1-9A8D-08A108A8DE93}" presName="vertTwo" presStyleCnt="0"/>
      <dgm:spPr/>
    </dgm:pt>
    <dgm:pt modelId="{4958A67F-9D8B-4422-971C-CC422AF23B4C}" type="pres">
      <dgm:prSet presAssocID="{B0BD84C3-5DDD-43D1-9A8D-08A108A8DE93}" presName="txTwo" presStyleLbl="node2" presStyleIdx="0" presStyleCnt="4">
        <dgm:presLayoutVars>
          <dgm:chPref val="3"/>
        </dgm:presLayoutVars>
      </dgm:prSet>
      <dgm:spPr/>
      <dgm:t>
        <a:bodyPr/>
        <a:lstStyle/>
        <a:p>
          <a:endParaRPr lang="en-US"/>
        </a:p>
      </dgm:t>
    </dgm:pt>
    <dgm:pt modelId="{0E05273A-3237-427F-9CA2-1402EBD38C57}" type="pres">
      <dgm:prSet presAssocID="{B0BD84C3-5DDD-43D1-9A8D-08A108A8DE93}" presName="horzTwo" presStyleCnt="0"/>
      <dgm:spPr/>
    </dgm:pt>
    <dgm:pt modelId="{03711363-C7FE-4571-A694-2083862D3EE2}" type="pres">
      <dgm:prSet presAssocID="{6DC05456-4F8E-456D-BFAA-B87D7AFBFB79}" presName="sibSpaceTwo" presStyleCnt="0"/>
      <dgm:spPr/>
    </dgm:pt>
    <dgm:pt modelId="{C008089B-9768-4DC7-9C12-2E919AD1A448}" type="pres">
      <dgm:prSet presAssocID="{54ED2E5E-F2D1-4E1C-B98C-B244277EDA33}" presName="vertTwo" presStyleCnt="0"/>
      <dgm:spPr/>
    </dgm:pt>
    <dgm:pt modelId="{A8E3CE0C-830A-4B4D-B09D-C65BF20764AB}" type="pres">
      <dgm:prSet presAssocID="{54ED2E5E-F2D1-4E1C-B98C-B244277EDA33}" presName="txTwo" presStyleLbl="node2" presStyleIdx="1" presStyleCnt="4">
        <dgm:presLayoutVars>
          <dgm:chPref val="3"/>
        </dgm:presLayoutVars>
      </dgm:prSet>
      <dgm:spPr/>
      <dgm:t>
        <a:bodyPr/>
        <a:lstStyle/>
        <a:p>
          <a:endParaRPr lang="en-US"/>
        </a:p>
      </dgm:t>
    </dgm:pt>
    <dgm:pt modelId="{F7BB505B-3652-43A5-A36F-3AB9A401D758}" type="pres">
      <dgm:prSet presAssocID="{54ED2E5E-F2D1-4E1C-B98C-B244277EDA33}" presName="horzTwo" presStyleCnt="0"/>
      <dgm:spPr/>
    </dgm:pt>
    <dgm:pt modelId="{109D661A-7092-4DEB-B2A1-C9C924836797}" type="pres">
      <dgm:prSet presAssocID="{F0AFBB4B-B25D-4931-A1C0-E186786339AE}" presName="sibSpaceTwo" presStyleCnt="0"/>
      <dgm:spPr/>
    </dgm:pt>
    <dgm:pt modelId="{8BA98B73-BEA1-4D62-9683-C4FE559FA867}" type="pres">
      <dgm:prSet presAssocID="{F57C8D90-17DF-4D2D-91ED-54511C6A45A1}" presName="vertTwo" presStyleCnt="0"/>
      <dgm:spPr/>
    </dgm:pt>
    <dgm:pt modelId="{18945FD3-B551-4AAF-A779-62B187FF2592}" type="pres">
      <dgm:prSet presAssocID="{F57C8D90-17DF-4D2D-91ED-54511C6A45A1}" presName="txTwo" presStyleLbl="node2" presStyleIdx="2" presStyleCnt="4">
        <dgm:presLayoutVars>
          <dgm:chPref val="3"/>
        </dgm:presLayoutVars>
      </dgm:prSet>
      <dgm:spPr/>
      <dgm:t>
        <a:bodyPr/>
        <a:lstStyle/>
        <a:p>
          <a:endParaRPr lang="en-US"/>
        </a:p>
      </dgm:t>
    </dgm:pt>
    <dgm:pt modelId="{BA0F3BB6-46B6-43D8-98FA-ACFFC56E28F0}" type="pres">
      <dgm:prSet presAssocID="{F57C8D90-17DF-4D2D-91ED-54511C6A45A1}" presName="horzTwo" presStyleCnt="0"/>
      <dgm:spPr/>
    </dgm:pt>
    <dgm:pt modelId="{1DBF3043-720B-4CD7-8860-435D872E3C96}" type="pres">
      <dgm:prSet presAssocID="{570DB0B4-2B4E-4E74-9379-3874814281D1}" presName="sibSpaceTwo" presStyleCnt="0"/>
      <dgm:spPr/>
    </dgm:pt>
    <dgm:pt modelId="{2A50FC7F-8317-4FDA-BE45-CF97381A7159}" type="pres">
      <dgm:prSet presAssocID="{E563D5CE-5BE5-4ABA-BE0E-B6F951AFFA85}" presName="vertTwo" presStyleCnt="0"/>
      <dgm:spPr/>
    </dgm:pt>
    <dgm:pt modelId="{6AD1DE33-59AA-451B-92CC-C32A2CF314B8}" type="pres">
      <dgm:prSet presAssocID="{E563D5CE-5BE5-4ABA-BE0E-B6F951AFFA85}" presName="txTwo" presStyleLbl="node2" presStyleIdx="3" presStyleCnt="4">
        <dgm:presLayoutVars>
          <dgm:chPref val="3"/>
        </dgm:presLayoutVars>
      </dgm:prSet>
      <dgm:spPr/>
      <dgm:t>
        <a:bodyPr/>
        <a:lstStyle/>
        <a:p>
          <a:endParaRPr lang="en-US"/>
        </a:p>
      </dgm:t>
    </dgm:pt>
    <dgm:pt modelId="{C064D8DD-9F6C-4F37-BC69-78B3669E1724}" type="pres">
      <dgm:prSet presAssocID="{E563D5CE-5BE5-4ABA-BE0E-B6F951AFFA85}" presName="horzTwo" presStyleCnt="0"/>
      <dgm:spPr/>
    </dgm:pt>
  </dgm:ptLst>
  <dgm:cxnLst>
    <dgm:cxn modelId="{1D399F6D-4F47-4418-9D01-A0A94B0FDB1E}" srcId="{EB0A7048-6D1D-42B7-B07C-731C337E5124}" destId="{F57C8D90-17DF-4D2D-91ED-54511C6A45A1}" srcOrd="2" destOrd="0" parTransId="{7635658E-EE15-4EFE-8976-9B74B93A0F86}" sibTransId="{570DB0B4-2B4E-4E74-9379-3874814281D1}"/>
    <dgm:cxn modelId="{09C4971A-4F1E-424E-A8F5-318CC062239F}" type="presOf" srcId="{F57C8D90-17DF-4D2D-91ED-54511C6A45A1}" destId="{18945FD3-B551-4AAF-A779-62B187FF2592}" srcOrd="0" destOrd="0" presId="urn:microsoft.com/office/officeart/2005/8/layout/hierarchy4"/>
    <dgm:cxn modelId="{60BD6BEB-1772-45F8-835E-9F7F8D3A34D5}" type="presOf" srcId="{B0BD84C3-5DDD-43D1-9A8D-08A108A8DE93}" destId="{4958A67F-9D8B-4422-971C-CC422AF23B4C}" srcOrd="0" destOrd="0" presId="urn:microsoft.com/office/officeart/2005/8/layout/hierarchy4"/>
    <dgm:cxn modelId="{8A93FC00-6287-4934-A739-344CA6B39788}" srcId="{EB0A7048-6D1D-42B7-B07C-731C337E5124}" destId="{54ED2E5E-F2D1-4E1C-B98C-B244277EDA33}" srcOrd="1" destOrd="0" parTransId="{C7F8E2AB-4BDA-4475-A7A1-6BD0A30B6DDF}" sibTransId="{F0AFBB4B-B25D-4931-A1C0-E186786339AE}"/>
    <dgm:cxn modelId="{1BFCB812-E81D-4733-BA4A-BFD937BCBF5C}" type="presOf" srcId="{EB0A7048-6D1D-42B7-B07C-731C337E5124}" destId="{86D68348-04C3-492C-A282-3A684C0DD618}" srcOrd="0" destOrd="0" presId="urn:microsoft.com/office/officeart/2005/8/layout/hierarchy4"/>
    <dgm:cxn modelId="{93785B2E-56B1-4B66-AD7B-69F197A534FB}" srcId="{EB0A7048-6D1D-42B7-B07C-731C337E5124}" destId="{E563D5CE-5BE5-4ABA-BE0E-B6F951AFFA85}" srcOrd="3" destOrd="0" parTransId="{15AE2E3C-5C14-445B-B680-201C4F5A4A06}" sibTransId="{E4B3F25B-F0EE-4046-8AAE-0375F64D6FB5}"/>
    <dgm:cxn modelId="{6032D7A9-86E4-4F60-906D-E87497267B16}" srcId="{490E4260-4A3F-436B-B452-F5514FE13E14}" destId="{EB0A7048-6D1D-42B7-B07C-731C337E5124}" srcOrd="0" destOrd="0" parTransId="{13A7D691-DA43-4BBE-BC9B-6ECDF6DBD6CA}" sibTransId="{03E13C8A-FBA5-401F-AB46-CDC253465E8F}"/>
    <dgm:cxn modelId="{E7BB71C4-9EAD-4BD9-AB98-AC1F02BC8D27}" type="presOf" srcId="{54ED2E5E-F2D1-4E1C-B98C-B244277EDA33}" destId="{A8E3CE0C-830A-4B4D-B09D-C65BF20764AB}" srcOrd="0" destOrd="0" presId="urn:microsoft.com/office/officeart/2005/8/layout/hierarchy4"/>
    <dgm:cxn modelId="{A6D59142-BC81-452C-8C92-639387ABE878}" srcId="{EB0A7048-6D1D-42B7-B07C-731C337E5124}" destId="{B0BD84C3-5DDD-43D1-9A8D-08A108A8DE93}" srcOrd="0" destOrd="0" parTransId="{1451ADB1-F53B-4020-99E5-85945CFEDFC5}" sibTransId="{6DC05456-4F8E-456D-BFAA-B87D7AFBFB79}"/>
    <dgm:cxn modelId="{F735B60C-0D08-40D8-AC31-814F308EC0AB}" type="presOf" srcId="{E563D5CE-5BE5-4ABA-BE0E-B6F951AFFA85}" destId="{6AD1DE33-59AA-451B-92CC-C32A2CF314B8}" srcOrd="0" destOrd="0" presId="urn:microsoft.com/office/officeart/2005/8/layout/hierarchy4"/>
    <dgm:cxn modelId="{257E6D07-C89F-49C3-9615-61E2EE9251EC}" type="presOf" srcId="{490E4260-4A3F-436B-B452-F5514FE13E14}" destId="{BEDDCF97-076F-4045-AC32-4798A0CDDFC4}" srcOrd="0" destOrd="0" presId="urn:microsoft.com/office/officeart/2005/8/layout/hierarchy4"/>
    <dgm:cxn modelId="{CB6B2C23-50F6-4165-8409-687152ACD44B}" type="presParOf" srcId="{BEDDCF97-076F-4045-AC32-4798A0CDDFC4}" destId="{51B26F38-A937-47A2-8880-A4116645F60B}" srcOrd="0" destOrd="0" presId="urn:microsoft.com/office/officeart/2005/8/layout/hierarchy4"/>
    <dgm:cxn modelId="{0C0C311C-5FA9-4D99-81F2-CEE80688D3FC}" type="presParOf" srcId="{51B26F38-A937-47A2-8880-A4116645F60B}" destId="{86D68348-04C3-492C-A282-3A684C0DD618}" srcOrd="0" destOrd="0" presId="urn:microsoft.com/office/officeart/2005/8/layout/hierarchy4"/>
    <dgm:cxn modelId="{A14F43AF-5839-4358-A8B9-4DF4EA554383}" type="presParOf" srcId="{51B26F38-A937-47A2-8880-A4116645F60B}" destId="{139144F9-5272-47D4-9D47-F8FF6A538113}" srcOrd="1" destOrd="0" presId="urn:microsoft.com/office/officeart/2005/8/layout/hierarchy4"/>
    <dgm:cxn modelId="{55524112-3B85-4FB0-9DE2-97EB167E0E54}" type="presParOf" srcId="{51B26F38-A937-47A2-8880-A4116645F60B}" destId="{F6343237-9887-44FB-8007-1AE15971075C}" srcOrd="2" destOrd="0" presId="urn:microsoft.com/office/officeart/2005/8/layout/hierarchy4"/>
    <dgm:cxn modelId="{309BAE66-605F-49DF-91BA-E589C6795F48}" type="presParOf" srcId="{F6343237-9887-44FB-8007-1AE15971075C}" destId="{E50A29C3-B6AB-41D1-BFA8-BCD1C94A9CC4}" srcOrd="0" destOrd="0" presId="urn:microsoft.com/office/officeart/2005/8/layout/hierarchy4"/>
    <dgm:cxn modelId="{927F4743-0078-48C8-BDF8-2E2044822B93}" type="presParOf" srcId="{E50A29C3-B6AB-41D1-BFA8-BCD1C94A9CC4}" destId="{4958A67F-9D8B-4422-971C-CC422AF23B4C}" srcOrd="0" destOrd="0" presId="urn:microsoft.com/office/officeart/2005/8/layout/hierarchy4"/>
    <dgm:cxn modelId="{AC63CB8F-03FD-4B9E-807D-9059356F214E}" type="presParOf" srcId="{E50A29C3-B6AB-41D1-BFA8-BCD1C94A9CC4}" destId="{0E05273A-3237-427F-9CA2-1402EBD38C57}" srcOrd="1" destOrd="0" presId="urn:microsoft.com/office/officeart/2005/8/layout/hierarchy4"/>
    <dgm:cxn modelId="{6F444059-479A-41E5-B37C-9C42FE7540A7}" type="presParOf" srcId="{F6343237-9887-44FB-8007-1AE15971075C}" destId="{03711363-C7FE-4571-A694-2083862D3EE2}" srcOrd="1" destOrd="0" presId="urn:microsoft.com/office/officeart/2005/8/layout/hierarchy4"/>
    <dgm:cxn modelId="{832C4C12-CCEE-4A6F-A118-61DC5DBAFAB7}" type="presParOf" srcId="{F6343237-9887-44FB-8007-1AE15971075C}" destId="{C008089B-9768-4DC7-9C12-2E919AD1A448}" srcOrd="2" destOrd="0" presId="urn:microsoft.com/office/officeart/2005/8/layout/hierarchy4"/>
    <dgm:cxn modelId="{67CED795-25D6-4F10-BD8E-A87D843A84E3}" type="presParOf" srcId="{C008089B-9768-4DC7-9C12-2E919AD1A448}" destId="{A8E3CE0C-830A-4B4D-B09D-C65BF20764AB}" srcOrd="0" destOrd="0" presId="urn:microsoft.com/office/officeart/2005/8/layout/hierarchy4"/>
    <dgm:cxn modelId="{51E80A94-97FA-412F-87C2-14E3CAB049ED}" type="presParOf" srcId="{C008089B-9768-4DC7-9C12-2E919AD1A448}" destId="{F7BB505B-3652-43A5-A36F-3AB9A401D758}" srcOrd="1" destOrd="0" presId="urn:microsoft.com/office/officeart/2005/8/layout/hierarchy4"/>
    <dgm:cxn modelId="{A226489E-D024-4CF8-A536-C1E60DD46CDD}" type="presParOf" srcId="{F6343237-9887-44FB-8007-1AE15971075C}" destId="{109D661A-7092-4DEB-B2A1-C9C924836797}" srcOrd="3" destOrd="0" presId="urn:microsoft.com/office/officeart/2005/8/layout/hierarchy4"/>
    <dgm:cxn modelId="{F1ED64BE-EA37-4942-A477-99A95D2BD694}" type="presParOf" srcId="{F6343237-9887-44FB-8007-1AE15971075C}" destId="{8BA98B73-BEA1-4D62-9683-C4FE559FA867}" srcOrd="4" destOrd="0" presId="urn:microsoft.com/office/officeart/2005/8/layout/hierarchy4"/>
    <dgm:cxn modelId="{671177D7-74E2-4A1F-A2A6-20233827312E}" type="presParOf" srcId="{8BA98B73-BEA1-4D62-9683-C4FE559FA867}" destId="{18945FD3-B551-4AAF-A779-62B187FF2592}" srcOrd="0" destOrd="0" presId="urn:microsoft.com/office/officeart/2005/8/layout/hierarchy4"/>
    <dgm:cxn modelId="{E0C0218D-949C-496C-9978-488F7D3B8524}" type="presParOf" srcId="{8BA98B73-BEA1-4D62-9683-C4FE559FA867}" destId="{BA0F3BB6-46B6-43D8-98FA-ACFFC56E28F0}" srcOrd="1" destOrd="0" presId="urn:microsoft.com/office/officeart/2005/8/layout/hierarchy4"/>
    <dgm:cxn modelId="{6939A588-D8C1-46BF-906C-E589A575CB82}" type="presParOf" srcId="{F6343237-9887-44FB-8007-1AE15971075C}" destId="{1DBF3043-720B-4CD7-8860-435D872E3C96}" srcOrd="5" destOrd="0" presId="urn:microsoft.com/office/officeart/2005/8/layout/hierarchy4"/>
    <dgm:cxn modelId="{E1BB49B8-D55B-4106-AD25-C722238688A3}" type="presParOf" srcId="{F6343237-9887-44FB-8007-1AE15971075C}" destId="{2A50FC7F-8317-4FDA-BE45-CF97381A7159}" srcOrd="6" destOrd="0" presId="urn:microsoft.com/office/officeart/2005/8/layout/hierarchy4"/>
    <dgm:cxn modelId="{159DF4F9-4B1C-43F0-A6F3-CF77A3D90C7D}" type="presParOf" srcId="{2A50FC7F-8317-4FDA-BE45-CF97381A7159}" destId="{6AD1DE33-59AA-451B-92CC-C32A2CF314B8}" srcOrd="0" destOrd="0" presId="urn:microsoft.com/office/officeart/2005/8/layout/hierarchy4"/>
    <dgm:cxn modelId="{EE784EA9-43DE-4765-87F4-6E982FCC44E1}" type="presParOf" srcId="{2A50FC7F-8317-4FDA-BE45-CF97381A7159}" destId="{C064D8DD-9F6C-4F37-BC69-78B3669E172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2C5E2B-166D-4A94-BF62-409A7E2E5A7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CF4F30EA-89B9-4009-9861-8D99AAB08635}">
      <dgm:prSet/>
      <dgm:spPr/>
      <dgm:t>
        <a:bodyPr/>
        <a:lstStyle/>
        <a:p>
          <a:pPr rtl="0"/>
          <a:r>
            <a:rPr lang="en-US" dirty="0"/>
            <a:t>Online Shopping Scams </a:t>
          </a:r>
        </a:p>
      </dgm:t>
    </dgm:pt>
    <dgm:pt modelId="{DE35DD10-FC71-49A2-85EB-132F147C2D70}" type="parTrans" cxnId="{6BBB4E9E-8C6B-4C3C-BA98-93D48267F611}">
      <dgm:prSet/>
      <dgm:spPr/>
      <dgm:t>
        <a:bodyPr/>
        <a:lstStyle/>
        <a:p>
          <a:endParaRPr lang="en-US"/>
        </a:p>
      </dgm:t>
    </dgm:pt>
    <dgm:pt modelId="{C0A18F7A-06DC-4F60-9589-C58469646A14}" type="sibTrans" cxnId="{6BBB4E9E-8C6B-4C3C-BA98-93D48267F611}">
      <dgm:prSet/>
      <dgm:spPr/>
      <dgm:t>
        <a:bodyPr/>
        <a:lstStyle/>
        <a:p>
          <a:endParaRPr lang="en-US"/>
        </a:p>
      </dgm:t>
    </dgm:pt>
    <dgm:pt modelId="{EEF1598F-A8CB-4BBE-A864-376CAE6DBAC4}">
      <dgm:prSet/>
      <dgm:spPr/>
      <dgm:t>
        <a:bodyPr/>
        <a:lstStyle/>
        <a:p>
          <a:pPr rtl="0"/>
          <a:r>
            <a:rPr lang="en-US"/>
            <a:t>When you search online remember anyone can create a fake website or fake ad.</a:t>
          </a:r>
          <a:endParaRPr lang="en-US" dirty="0"/>
        </a:p>
      </dgm:t>
    </dgm:pt>
    <dgm:pt modelId="{8D4156F9-A12F-49F2-80CF-A3ECE0678962}" type="parTrans" cxnId="{9B9D454F-E178-4AFE-8CDA-D5776AC52EAD}">
      <dgm:prSet/>
      <dgm:spPr/>
      <dgm:t>
        <a:bodyPr/>
        <a:lstStyle/>
        <a:p>
          <a:endParaRPr lang="en-US"/>
        </a:p>
      </dgm:t>
    </dgm:pt>
    <dgm:pt modelId="{614BC6B4-670D-413D-8144-FE1C78E4DB0A}" type="sibTrans" cxnId="{9B9D454F-E178-4AFE-8CDA-D5776AC52EAD}">
      <dgm:prSet/>
      <dgm:spPr/>
      <dgm:t>
        <a:bodyPr/>
        <a:lstStyle/>
        <a:p>
          <a:endParaRPr lang="en-US"/>
        </a:p>
      </dgm:t>
    </dgm:pt>
    <dgm:pt modelId="{DA329A14-38CC-4CF7-8B52-37B20E21A4DF}">
      <dgm:prSet/>
      <dgm:spPr/>
      <dgm:t>
        <a:bodyPr/>
        <a:lstStyle/>
        <a:p>
          <a:r>
            <a:rPr lang="en-US"/>
            <a:t>Confirm the location and make sure it’s a physical address is in the United States.</a:t>
          </a:r>
          <a:endParaRPr lang="en-US" dirty="0"/>
        </a:p>
      </dgm:t>
    </dgm:pt>
    <dgm:pt modelId="{5AB532F5-E443-4B81-AE4B-96C6F8107B0C}" type="parTrans" cxnId="{E0F774AA-4F0F-400D-9CD3-31C30EB6300F}">
      <dgm:prSet/>
      <dgm:spPr/>
      <dgm:t>
        <a:bodyPr/>
        <a:lstStyle/>
        <a:p>
          <a:endParaRPr lang="en-US"/>
        </a:p>
      </dgm:t>
    </dgm:pt>
    <dgm:pt modelId="{3D6981C3-A9E2-46E0-BFFA-F058432443CF}" type="sibTrans" cxnId="{E0F774AA-4F0F-400D-9CD3-31C30EB6300F}">
      <dgm:prSet/>
      <dgm:spPr/>
      <dgm:t>
        <a:bodyPr/>
        <a:lstStyle/>
        <a:p>
          <a:endParaRPr lang="en-US"/>
        </a:p>
      </dgm:t>
    </dgm:pt>
    <dgm:pt modelId="{FBDC60A6-4A2A-4BCF-B455-0C6DF4788D15}">
      <dgm:prSet/>
      <dgm:spPr/>
      <dgm:t>
        <a:bodyPr/>
        <a:lstStyle/>
        <a:p>
          <a:r>
            <a:rPr lang="en-US"/>
            <a:t>Confirm the company address is not a P.O. Box and verify the phone number.</a:t>
          </a:r>
          <a:endParaRPr lang="en-US" dirty="0"/>
        </a:p>
      </dgm:t>
    </dgm:pt>
    <dgm:pt modelId="{602A81D7-DC8E-4996-A8AB-51775F8C742C}" type="parTrans" cxnId="{F64A7CB3-19B6-4830-850A-5E1CAE14E33A}">
      <dgm:prSet/>
      <dgm:spPr/>
      <dgm:t>
        <a:bodyPr/>
        <a:lstStyle/>
        <a:p>
          <a:endParaRPr lang="en-US"/>
        </a:p>
      </dgm:t>
    </dgm:pt>
    <dgm:pt modelId="{8AB816ED-FA6C-4AEE-9F6B-1066FB791338}" type="sibTrans" cxnId="{F64A7CB3-19B6-4830-850A-5E1CAE14E33A}">
      <dgm:prSet/>
      <dgm:spPr/>
      <dgm:t>
        <a:bodyPr/>
        <a:lstStyle/>
        <a:p>
          <a:endParaRPr lang="en-US"/>
        </a:p>
      </dgm:t>
    </dgm:pt>
    <dgm:pt modelId="{0A2C1FCF-1B91-4182-8016-7B239379C923}">
      <dgm:prSet/>
      <dgm:spPr/>
      <dgm:t>
        <a:bodyPr/>
        <a:lstStyle/>
        <a:p>
          <a:r>
            <a:rPr lang="en-US" dirty="0"/>
            <a:t>Do an online search in google.  Type in complaints, reviews, or scams with the website name.</a:t>
          </a:r>
        </a:p>
      </dgm:t>
    </dgm:pt>
    <dgm:pt modelId="{0D1DCB76-DFB1-405B-B775-1EBC7770B7F1}" type="parTrans" cxnId="{246E9A5E-59B8-494F-BCFD-9E539552618F}">
      <dgm:prSet/>
      <dgm:spPr/>
      <dgm:t>
        <a:bodyPr/>
        <a:lstStyle/>
        <a:p>
          <a:endParaRPr lang="en-US"/>
        </a:p>
      </dgm:t>
    </dgm:pt>
    <dgm:pt modelId="{8F49F8DC-F5E3-4EC5-821A-2EED7D6F3C74}" type="sibTrans" cxnId="{246E9A5E-59B8-494F-BCFD-9E539552618F}">
      <dgm:prSet/>
      <dgm:spPr/>
      <dgm:t>
        <a:bodyPr/>
        <a:lstStyle/>
        <a:p>
          <a:endParaRPr lang="en-US"/>
        </a:p>
      </dgm:t>
    </dgm:pt>
    <dgm:pt modelId="{60820932-7198-4567-8416-D617FE384759}" type="pres">
      <dgm:prSet presAssocID="{042C5E2B-166D-4A94-BF62-409A7E2E5A78}" presName="Name0" presStyleCnt="0">
        <dgm:presLayoutVars>
          <dgm:dir/>
          <dgm:animLvl val="lvl"/>
          <dgm:resizeHandles val="exact"/>
        </dgm:presLayoutVars>
      </dgm:prSet>
      <dgm:spPr/>
      <dgm:t>
        <a:bodyPr/>
        <a:lstStyle/>
        <a:p>
          <a:endParaRPr lang="en-US"/>
        </a:p>
      </dgm:t>
    </dgm:pt>
    <dgm:pt modelId="{45A0278E-7FDC-4438-BBC6-7DD8AF677F8F}" type="pres">
      <dgm:prSet presAssocID="{CF4F30EA-89B9-4009-9861-8D99AAB08635}" presName="linNode" presStyleCnt="0"/>
      <dgm:spPr/>
    </dgm:pt>
    <dgm:pt modelId="{4580EED4-51CD-4C3A-9F50-C72740CDEA7E}" type="pres">
      <dgm:prSet presAssocID="{CF4F30EA-89B9-4009-9861-8D99AAB08635}" presName="parentText" presStyleLbl="node1" presStyleIdx="0" presStyleCnt="1" custScaleX="95127">
        <dgm:presLayoutVars>
          <dgm:chMax val="1"/>
          <dgm:bulletEnabled val="1"/>
        </dgm:presLayoutVars>
      </dgm:prSet>
      <dgm:spPr/>
      <dgm:t>
        <a:bodyPr/>
        <a:lstStyle/>
        <a:p>
          <a:endParaRPr lang="en-US"/>
        </a:p>
      </dgm:t>
    </dgm:pt>
    <dgm:pt modelId="{FFF7F9B7-FEEC-4A46-842E-B91339C38496}" type="pres">
      <dgm:prSet presAssocID="{CF4F30EA-89B9-4009-9861-8D99AAB08635}" presName="descendantText" presStyleLbl="alignAccFollowNode1" presStyleIdx="0" presStyleCnt="1">
        <dgm:presLayoutVars>
          <dgm:bulletEnabled val="1"/>
        </dgm:presLayoutVars>
      </dgm:prSet>
      <dgm:spPr/>
      <dgm:t>
        <a:bodyPr/>
        <a:lstStyle/>
        <a:p>
          <a:endParaRPr lang="en-US"/>
        </a:p>
      </dgm:t>
    </dgm:pt>
  </dgm:ptLst>
  <dgm:cxnLst>
    <dgm:cxn modelId="{6BBB4E9E-8C6B-4C3C-BA98-93D48267F611}" srcId="{042C5E2B-166D-4A94-BF62-409A7E2E5A78}" destId="{CF4F30EA-89B9-4009-9861-8D99AAB08635}" srcOrd="0" destOrd="0" parTransId="{DE35DD10-FC71-49A2-85EB-132F147C2D70}" sibTransId="{C0A18F7A-06DC-4F60-9589-C58469646A14}"/>
    <dgm:cxn modelId="{9AE23952-9A49-453D-8C57-261C94AB8AFF}" type="presOf" srcId="{EEF1598F-A8CB-4BBE-A864-376CAE6DBAC4}" destId="{FFF7F9B7-FEEC-4A46-842E-B91339C38496}" srcOrd="0" destOrd="0" presId="urn:microsoft.com/office/officeart/2005/8/layout/vList5"/>
    <dgm:cxn modelId="{9B9D454F-E178-4AFE-8CDA-D5776AC52EAD}" srcId="{CF4F30EA-89B9-4009-9861-8D99AAB08635}" destId="{EEF1598F-A8CB-4BBE-A864-376CAE6DBAC4}" srcOrd="0" destOrd="0" parTransId="{8D4156F9-A12F-49F2-80CF-A3ECE0678962}" sibTransId="{614BC6B4-670D-413D-8144-FE1C78E4DB0A}"/>
    <dgm:cxn modelId="{A9375D79-29CD-4338-8516-164FD8D0FCAF}" type="presOf" srcId="{FBDC60A6-4A2A-4BCF-B455-0C6DF4788D15}" destId="{FFF7F9B7-FEEC-4A46-842E-B91339C38496}" srcOrd="0" destOrd="2" presId="urn:microsoft.com/office/officeart/2005/8/layout/vList5"/>
    <dgm:cxn modelId="{C8060BC9-60FB-4995-8BBD-C431F9CC59FA}" type="presOf" srcId="{CF4F30EA-89B9-4009-9861-8D99AAB08635}" destId="{4580EED4-51CD-4C3A-9F50-C72740CDEA7E}" srcOrd="0" destOrd="0" presId="urn:microsoft.com/office/officeart/2005/8/layout/vList5"/>
    <dgm:cxn modelId="{F64A7CB3-19B6-4830-850A-5E1CAE14E33A}" srcId="{CF4F30EA-89B9-4009-9861-8D99AAB08635}" destId="{FBDC60A6-4A2A-4BCF-B455-0C6DF4788D15}" srcOrd="2" destOrd="0" parTransId="{602A81D7-DC8E-4996-A8AB-51775F8C742C}" sibTransId="{8AB816ED-FA6C-4AEE-9F6B-1066FB791338}"/>
    <dgm:cxn modelId="{E0F774AA-4F0F-400D-9CD3-31C30EB6300F}" srcId="{CF4F30EA-89B9-4009-9861-8D99AAB08635}" destId="{DA329A14-38CC-4CF7-8B52-37B20E21A4DF}" srcOrd="1" destOrd="0" parTransId="{5AB532F5-E443-4B81-AE4B-96C6F8107B0C}" sibTransId="{3D6981C3-A9E2-46E0-BFFA-F058432443CF}"/>
    <dgm:cxn modelId="{246E9A5E-59B8-494F-BCFD-9E539552618F}" srcId="{CF4F30EA-89B9-4009-9861-8D99AAB08635}" destId="{0A2C1FCF-1B91-4182-8016-7B239379C923}" srcOrd="3" destOrd="0" parTransId="{0D1DCB76-DFB1-405B-B775-1EBC7770B7F1}" sibTransId="{8F49F8DC-F5E3-4EC5-821A-2EED7D6F3C74}"/>
    <dgm:cxn modelId="{893CEE08-A883-4435-965C-211D11126A41}" type="presOf" srcId="{042C5E2B-166D-4A94-BF62-409A7E2E5A78}" destId="{60820932-7198-4567-8416-D617FE384759}" srcOrd="0" destOrd="0" presId="urn:microsoft.com/office/officeart/2005/8/layout/vList5"/>
    <dgm:cxn modelId="{E6875BB3-10CC-43E6-BFDA-ED0E3F856E4B}" type="presOf" srcId="{DA329A14-38CC-4CF7-8B52-37B20E21A4DF}" destId="{FFF7F9B7-FEEC-4A46-842E-B91339C38496}" srcOrd="0" destOrd="1" presId="urn:microsoft.com/office/officeart/2005/8/layout/vList5"/>
    <dgm:cxn modelId="{80A2CD0A-ACD1-4167-AC23-625EA36DDDDD}" type="presOf" srcId="{0A2C1FCF-1B91-4182-8016-7B239379C923}" destId="{FFF7F9B7-FEEC-4A46-842E-B91339C38496}" srcOrd="0" destOrd="3" presId="urn:microsoft.com/office/officeart/2005/8/layout/vList5"/>
    <dgm:cxn modelId="{0D1CAFBC-E517-417F-8B3F-CA8D3D4F60CC}" type="presParOf" srcId="{60820932-7198-4567-8416-D617FE384759}" destId="{45A0278E-7FDC-4438-BBC6-7DD8AF677F8F}" srcOrd="0" destOrd="0" presId="urn:microsoft.com/office/officeart/2005/8/layout/vList5"/>
    <dgm:cxn modelId="{B68ADF31-DE13-471E-8215-8E676DD1648C}" type="presParOf" srcId="{45A0278E-7FDC-4438-BBC6-7DD8AF677F8F}" destId="{4580EED4-51CD-4C3A-9F50-C72740CDEA7E}" srcOrd="0" destOrd="0" presId="urn:microsoft.com/office/officeart/2005/8/layout/vList5"/>
    <dgm:cxn modelId="{8F00DBDB-927E-4E42-9BC1-C15D9A893F30}" type="presParOf" srcId="{45A0278E-7FDC-4438-BBC6-7DD8AF677F8F}" destId="{FFF7F9B7-FEEC-4A46-842E-B91339C3849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39AA65-D567-4CFC-AE87-BE5A6E9FF16F}"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19CE481B-8A43-491E-AC21-E5B4B5D3964D}">
      <dgm:prSet/>
      <dgm:spPr/>
      <dgm:t>
        <a:bodyPr/>
        <a:lstStyle/>
        <a:p>
          <a:pPr rtl="0"/>
          <a:r>
            <a:rPr lang="en-US" dirty="0"/>
            <a:t>Internet auction fraud</a:t>
          </a:r>
        </a:p>
      </dgm:t>
    </dgm:pt>
    <dgm:pt modelId="{C24BF3A7-D08E-47CC-8337-390427014C11}" type="parTrans" cxnId="{50557B62-8670-45AD-924E-5F787A8E045A}">
      <dgm:prSet/>
      <dgm:spPr/>
      <dgm:t>
        <a:bodyPr/>
        <a:lstStyle/>
        <a:p>
          <a:endParaRPr lang="en-US"/>
        </a:p>
      </dgm:t>
    </dgm:pt>
    <dgm:pt modelId="{8B83C62E-D5C6-4429-8F52-F77DD391F07C}" type="sibTrans" cxnId="{50557B62-8670-45AD-924E-5F787A8E045A}">
      <dgm:prSet/>
      <dgm:spPr/>
      <dgm:t>
        <a:bodyPr/>
        <a:lstStyle/>
        <a:p>
          <a:endParaRPr lang="en-US"/>
        </a:p>
      </dgm:t>
    </dgm:pt>
    <dgm:pt modelId="{04870907-B7C4-4945-9F97-1FB73A3482C7}">
      <dgm:prSet/>
      <dgm:spPr/>
      <dgm:t>
        <a:bodyPr/>
        <a:lstStyle/>
        <a:p>
          <a:pPr rtl="0"/>
          <a:r>
            <a:rPr lang="en-US" b="1" i="0" u="none" dirty="0"/>
            <a:t>Overpayment Scam</a:t>
          </a:r>
          <a:r>
            <a:rPr lang="en-US" dirty="0"/>
            <a:t>: A legitimate seller advertises an item, and the scammer sends a counterfeit check or money order for an amount greater than the item. The scammer asks the seller to deposit the payment, deduct the actual sale price, and return the difference to a shipper or handler.</a:t>
          </a:r>
        </a:p>
      </dgm:t>
    </dgm:pt>
    <dgm:pt modelId="{F15643EB-A0C3-482E-9886-22ACB32E6A5A}" type="parTrans" cxnId="{F447CFA5-2921-4B14-B625-B9D847F60F4B}">
      <dgm:prSet/>
      <dgm:spPr/>
      <dgm:t>
        <a:bodyPr/>
        <a:lstStyle/>
        <a:p>
          <a:endParaRPr lang="en-US"/>
        </a:p>
      </dgm:t>
    </dgm:pt>
    <dgm:pt modelId="{5C59C6BC-C705-4CFC-9D1D-F42F88D10987}" type="sibTrans" cxnId="{F447CFA5-2921-4B14-B625-B9D847F60F4B}">
      <dgm:prSet/>
      <dgm:spPr/>
      <dgm:t>
        <a:bodyPr/>
        <a:lstStyle/>
        <a:p>
          <a:endParaRPr lang="en-US"/>
        </a:p>
      </dgm:t>
    </dgm:pt>
    <dgm:pt modelId="{ACD78B61-1E63-4008-ABC1-B41D2785A0B2}">
      <dgm:prSet/>
      <dgm:spPr/>
      <dgm:t>
        <a:bodyPr/>
        <a:lstStyle/>
        <a:p>
          <a:pPr rtl="0"/>
          <a:r>
            <a:rPr lang="en-US" b="1" dirty="0"/>
            <a:t>Wire Transfer Scam: </a:t>
          </a:r>
          <a:r>
            <a:rPr lang="en-US" dirty="0"/>
            <a:t>The scammer advertises a fraudulent item. When a legitimate purchaser contacts the scammer, they are asked to wire money to complete the purchase. </a:t>
          </a:r>
        </a:p>
      </dgm:t>
    </dgm:pt>
    <dgm:pt modelId="{E11C5DFD-D495-4E7A-846F-49E056C04F07}" type="parTrans" cxnId="{08A5659F-E900-41D6-A772-8E59F252598D}">
      <dgm:prSet/>
      <dgm:spPr/>
      <dgm:t>
        <a:bodyPr/>
        <a:lstStyle/>
        <a:p>
          <a:endParaRPr lang="en-US"/>
        </a:p>
      </dgm:t>
    </dgm:pt>
    <dgm:pt modelId="{BD3FC70C-E5EF-4B93-A090-750EF826B7CF}" type="sibTrans" cxnId="{08A5659F-E900-41D6-A772-8E59F252598D}">
      <dgm:prSet/>
      <dgm:spPr/>
      <dgm:t>
        <a:bodyPr/>
        <a:lstStyle/>
        <a:p>
          <a:endParaRPr lang="en-US"/>
        </a:p>
      </dgm:t>
    </dgm:pt>
    <dgm:pt modelId="{4A7E9D05-842A-4AC2-AC54-6423CEBE6D29}">
      <dgm:prSet/>
      <dgm:spPr/>
      <dgm:t>
        <a:bodyPr/>
        <a:lstStyle/>
        <a:p>
          <a:pPr rtl="0"/>
          <a:r>
            <a:rPr lang="en-US" b="1" dirty="0"/>
            <a:t>Second-Chance Scam</a:t>
          </a:r>
          <a:r>
            <a:rPr lang="en-US" dirty="0"/>
            <a:t>: When a legitimate purchaser loses a bid on a legitimate auction, a scammer may offer an opportunity to purchase the item for a price that is less than the losing bid. The scammer will ask the buyer to wire the money.</a:t>
          </a:r>
        </a:p>
      </dgm:t>
    </dgm:pt>
    <dgm:pt modelId="{EFD2DEF2-A9B7-423B-BB0A-9DD0DFCE6058}" type="parTrans" cxnId="{65C6A4CF-3BE9-4B64-856E-D81480ED5087}">
      <dgm:prSet/>
      <dgm:spPr/>
      <dgm:t>
        <a:bodyPr/>
        <a:lstStyle/>
        <a:p>
          <a:endParaRPr lang="en-US"/>
        </a:p>
      </dgm:t>
    </dgm:pt>
    <dgm:pt modelId="{B9FCCF5B-58B4-4D2A-87A9-DD35930BA001}" type="sibTrans" cxnId="{65C6A4CF-3BE9-4B64-856E-D81480ED5087}">
      <dgm:prSet/>
      <dgm:spPr/>
      <dgm:t>
        <a:bodyPr/>
        <a:lstStyle/>
        <a:p>
          <a:endParaRPr lang="en-US"/>
        </a:p>
      </dgm:t>
    </dgm:pt>
    <dgm:pt modelId="{D5433130-1D79-4337-8936-B2D2EA861EF4}" type="pres">
      <dgm:prSet presAssocID="{9939AA65-D567-4CFC-AE87-BE5A6E9FF16F}" presName="Name0" presStyleCnt="0">
        <dgm:presLayoutVars>
          <dgm:dir/>
          <dgm:animLvl val="lvl"/>
          <dgm:resizeHandles val="exact"/>
        </dgm:presLayoutVars>
      </dgm:prSet>
      <dgm:spPr/>
      <dgm:t>
        <a:bodyPr/>
        <a:lstStyle/>
        <a:p>
          <a:endParaRPr lang="en-US"/>
        </a:p>
      </dgm:t>
    </dgm:pt>
    <dgm:pt modelId="{13F77F79-6A19-4D0A-AA84-98B0DE67FB1A}" type="pres">
      <dgm:prSet presAssocID="{19CE481B-8A43-491E-AC21-E5B4B5D3964D}" presName="linNode" presStyleCnt="0"/>
      <dgm:spPr/>
    </dgm:pt>
    <dgm:pt modelId="{466B407C-1717-40F8-AE1F-A83CD2C4FFC6}" type="pres">
      <dgm:prSet presAssocID="{19CE481B-8A43-491E-AC21-E5B4B5D3964D}" presName="parentText" presStyleLbl="node1" presStyleIdx="0" presStyleCnt="1">
        <dgm:presLayoutVars>
          <dgm:chMax val="1"/>
          <dgm:bulletEnabled val="1"/>
        </dgm:presLayoutVars>
      </dgm:prSet>
      <dgm:spPr/>
      <dgm:t>
        <a:bodyPr/>
        <a:lstStyle/>
        <a:p>
          <a:endParaRPr lang="en-US"/>
        </a:p>
      </dgm:t>
    </dgm:pt>
    <dgm:pt modelId="{69FB5DD6-AF3D-42E9-B34C-22EFA617C751}" type="pres">
      <dgm:prSet presAssocID="{19CE481B-8A43-491E-AC21-E5B4B5D3964D}" presName="descendantText" presStyleLbl="alignAccFollowNode1" presStyleIdx="0" presStyleCnt="1">
        <dgm:presLayoutVars>
          <dgm:bulletEnabled val="1"/>
        </dgm:presLayoutVars>
      </dgm:prSet>
      <dgm:spPr/>
      <dgm:t>
        <a:bodyPr/>
        <a:lstStyle/>
        <a:p>
          <a:endParaRPr lang="en-US"/>
        </a:p>
      </dgm:t>
    </dgm:pt>
  </dgm:ptLst>
  <dgm:cxnLst>
    <dgm:cxn modelId="{D77D791C-1F61-4887-AB9C-E09C8844F7D4}" type="presOf" srcId="{19CE481B-8A43-491E-AC21-E5B4B5D3964D}" destId="{466B407C-1717-40F8-AE1F-A83CD2C4FFC6}" srcOrd="0" destOrd="0" presId="urn:microsoft.com/office/officeart/2005/8/layout/vList5"/>
    <dgm:cxn modelId="{59100AFE-24A4-4FEF-AB4B-346EA53FFFA1}" type="presOf" srcId="{04870907-B7C4-4945-9F97-1FB73A3482C7}" destId="{69FB5DD6-AF3D-42E9-B34C-22EFA617C751}" srcOrd="0" destOrd="0" presId="urn:microsoft.com/office/officeart/2005/8/layout/vList5"/>
    <dgm:cxn modelId="{65C6A4CF-3BE9-4B64-856E-D81480ED5087}" srcId="{19CE481B-8A43-491E-AC21-E5B4B5D3964D}" destId="{4A7E9D05-842A-4AC2-AC54-6423CEBE6D29}" srcOrd="2" destOrd="0" parTransId="{EFD2DEF2-A9B7-423B-BB0A-9DD0DFCE6058}" sibTransId="{B9FCCF5B-58B4-4D2A-87A9-DD35930BA001}"/>
    <dgm:cxn modelId="{18B16906-61A9-49E3-BE7A-5F78D1F1F681}" type="presOf" srcId="{9939AA65-D567-4CFC-AE87-BE5A6E9FF16F}" destId="{D5433130-1D79-4337-8936-B2D2EA861EF4}" srcOrd="0" destOrd="0" presId="urn:microsoft.com/office/officeart/2005/8/layout/vList5"/>
    <dgm:cxn modelId="{AF92B023-364B-4434-8A4D-CE5836209288}" type="presOf" srcId="{ACD78B61-1E63-4008-ABC1-B41D2785A0B2}" destId="{69FB5DD6-AF3D-42E9-B34C-22EFA617C751}" srcOrd="0" destOrd="1" presId="urn:microsoft.com/office/officeart/2005/8/layout/vList5"/>
    <dgm:cxn modelId="{4835731B-80B1-4933-A86B-7B4BD1583F13}" type="presOf" srcId="{4A7E9D05-842A-4AC2-AC54-6423CEBE6D29}" destId="{69FB5DD6-AF3D-42E9-B34C-22EFA617C751}" srcOrd="0" destOrd="2" presId="urn:microsoft.com/office/officeart/2005/8/layout/vList5"/>
    <dgm:cxn modelId="{F447CFA5-2921-4B14-B625-B9D847F60F4B}" srcId="{19CE481B-8A43-491E-AC21-E5B4B5D3964D}" destId="{04870907-B7C4-4945-9F97-1FB73A3482C7}" srcOrd="0" destOrd="0" parTransId="{F15643EB-A0C3-482E-9886-22ACB32E6A5A}" sibTransId="{5C59C6BC-C705-4CFC-9D1D-F42F88D10987}"/>
    <dgm:cxn modelId="{50557B62-8670-45AD-924E-5F787A8E045A}" srcId="{9939AA65-D567-4CFC-AE87-BE5A6E9FF16F}" destId="{19CE481B-8A43-491E-AC21-E5B4B5D3964D}" srcOrd="0" destOrd="0" parTransId="{C24BF3A7-D08E-47CC-8337-390427014C11}" sibTransId="{8B83C62E-D5C6-4429-8F52-F77DD391F07C}"/>
    <dgm:cxn modelId="{08A5659F-E900-41D6-A772-8E59F252598D}" srcId="{19CE481B-8A43-491E-AC21-E5B4B5D3964D}" destId="{ACD78B61-1E63-4008-ABC1-B41D2785A0B2}" srcOrd="1" destOrd="0" parTransId="{E11C5DFD-D495-4E7A-846F-49E056C04F07}" sibTransId="{BD3FC70C-E5EF-4B93-A090-750EF826B7CF}"/>
    <dgm:cxn modelId="{F620099D-9C91-4B01-A8DB-614B8C79F239}" type="presParOf" srcId="{D5433130-1D79-4337-8936-B2D2EA861EF4}" destId="{13F77F79-6A19-4D0A-AA84-98B0DE67FB1A}" srcOrd="0" destOrd="0" presId="urn:microsoft.com/office/officeart/2005/8/layout/vList5"/>
    <dgm:cxn modelId="{F455AF54-BBBC-4457-BC46-5EF7967BE2A7}" type="presParOf" srcId="{13F77F79-6A19-4D0A-AA84-98B0DE67FB1A}" destId="{466B407C-1717-40F8-AE1F-A83CD2C4FFC6}" srcOrd="0" destOrd="0" presId="urn:microsoft.com/office/officeart/2005/8/layout/vList5"/>
    <dgm:cxn modelId="{AF17F8F5-5699-41D4-B65F-4B87E5B4E34B}" type="presParOf" srcId="{13F77F79-6A19-4D0A-AA84-98B0DE67FB1A}" destId="{69FB5DD6-AF3D-42E9-B34C-22EFA617C7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39AA65-D567-4CFC-AE87-BE5A6E9FF16F}"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19CE481B-8A43-491E-AC21-E5B4B5D3964D}">
      <dgm:prSet/>
      <dgm:spPr/>
      <dgm:t>
        <a:bodyPr/>
        <a:lstStyle/>
        <a:p>
          <a:pPr rtl="0"/>
          <a:r>
            <a:rPr lang="en-US" dirty="0"/>
            <a:t>How to navigate an internet auction and avoid being scammed</a:t>
          </a:r>
        </a:p>
      </dgm:t>
    </dgm:pt>
    <dgm:pt modelId="{C24BF3A7-D08E-47CC-8337-390427014C11}" type="parTrans" cxnId="{50557B62-8670-45AD-924E-5F787A8E045A}">
      <dgm:prSet/>
      <dgm:spPr/>
      <dgm:t>
        <a:bodyPr/>
        <a:lstStyle/>
        <a:p>
          <a:endParaRPr lang="en-US"/>
        </a:p>
      </dgm:t>
    </dgm:pt>
    <dgm:pt modelId="{8B83C62E-D5C6-4429-8F52-F77DD391F07C}" type="sibTrans" cxnId="{50557B62-8670-45AD-924E-5F787A8E045A}">
      <dgm:prSet/>
      <dgm:spPr/>
      <dgm:t>
        <a:bodyPr/>
        <a:lstStyle/>
        <a:p>
          <a:endParaRPr lang="en-US"/>
        </a:p>
      </dgm:t>
    </dgm:pt>
    <dgm:pt modelId="{04870907-B7C4-4945-9F97-1FB73A3482C7}">
      <dgm:prSet/>
      <dgm:spPr/>
      <dgm:t>
        <a:bodyPr/>
        <a:lstStyle/>
        <a:p>
          <a:pPr rtl="0"/>
          <a:r>
            <a:rPr lang="en-US" dirty="0"/>
            <a:t>Review the seller’s feedback on the auction site.</a:t>
          </a:r>
        </a:p>
      </dgm:t>
    </dgm:pt>
    <dgm:pt modelId="{F15643EB-A0C3-482E-9886-22ACB32E6A5A}" type="parTrans" cxnId="{F447CFA5-2921-4B14-B625-B9D847F60F4B}">
      <dgm:prSet/>
      <dgm:spPr/>
      <dgm:t>
        <a:bodyPr/>
        <a:lstStyle/>
        <a:p>
          <a:endParaRPr lang="en-US"/>
        </a:p>
      </dgm:t>
    </dgm:pt>
    <dgm:pt modelId="{5C59C6BC-C705-4CFC-9D1D-F42F88D10987}" type="sibTrans" cxnId="{F447CFA5-2921-4B14-B625-B9D847F60F4B}">
      <dgm:prSet/>
      <dgm:spPr/>
      <dgm:t>
        <a:bodyPr/>
        <a:lstStyle/>
        <a:p>
          <a:endParaRPr lang="en-US"/>
        </a:p>
      </dgm:t>
    </dgm:pt>
    <dgm:pt modelId="{88B8D73F-F166-4A1E-A821-AB0968BF2500}">
      <dgm:prSet/>
      <dgm:spPr/>
      <dgm:t>
        <a:bodyPr/>
        <a:lstStyle/>
        <a:p>
          <a:pPr rtl="0"/>
          <a:r>
            <a:rPr lang="en-US" dirty="0"/>
            <a:t>Understand the refund, return, and warranty policies of the site.</a:t>
          </a:r>
        </a:p>
      </dgm:t>
    </dgm:pt>
    <dgm:pt modelId="{EAD92CF1-7D66-4E41-A8C5-18F93E40680E}" type="parTrans" cxnId="{AEF5A0FC-F332-49ED-A81C-CEDF17356F59}">
      <dgm:prSet/>
      <dgm:spPr/>
      <dgm:t>
        <a:bodyPr/>
        <a:lstStyle/>
        <a:p>
          <a:endParaRPr lang="en-US"/>
        </a:p>
      </dgm:t>
    </dgm:pt>
    <dgm:pt modelId="{1C37E72E-A240-4710-B6B8-135FB2408A13}" type="sibTrans" cxnId="{AEF5A0FC-F332-49ED-A81C-CEDF17356F59}">
      <dgm:prSet/>
      <dgm:spPr/>
      <dgm:t>
        <a:bodyPr/>
        <a:lstStyle/>
        <a:p>
          <a:endParaRPr lang="en-US"/>
        </a:p>
      </dgm:t>
    </dgm:pt>
    <dgm:pt modelId="{98A722F7-9A4A-4763-91BB-DBD302DCE89E}">
      <dgm:prSet/>
      <dgm:spPr/>
      <dgm:t>
        <a:bodyPr/>
        <a:lstStyle/>
        <a:p>
          <a:pPr rtl="0"/>
          <a:r>
            <a:rPr lang="en-US" dirty="0"/>
            <a:t>Be cautious with out-of-country buyers or sellers.</a:t>
          </a:r>
        </a:p>
      </dgm:t>
    </dgm:pt>
    <dgm:pt modelId="{5909FD4C-A1E2-4E52-BA33-F4D6003316C9}" type="parTrans" cxnId="{EA120223-FBC7-4210-AF51-72020D69CE77}">
      <dgm:prSet/>
      <dgm:spPr/>
      <dgm:t>
        <a:bodyPr/>
        <a:lstStyle/>
        <a:p>
          <a:endParaRPr lang="en-US"/>
        </a:p>
      </dgm:t>
    </dgm:pt>
    <dgm:pt modelId="{10B5DB0D-739A-4549-A0B1-FDA05BD45164}" type="sibTrans" cxnId="{EA120223-FBC7-4210-AF51-72020D69CE77}">
      <dgm:prSet/>
      <dgm:spPr/>
      <dgm:t>
        <a:bodyPr/>
        <a:lstStyle/>
        <a:p>
          <a:endParaRPr lang="en-US"/>
        </a:p>
      </dgm:t>
    </dgm:pt>
    <dgm:pt modelId="{82100A87-7F56-43E9-AC25-3572CC3C777B}">
      <dgm:prSet/>
      <dgm:spPr/>
      <dgm:t>
        <a:bodyPr/>
        <a:lstStyle/>
        <a:p>
          <a:pPr rtl="0"/>
          <a:r>
            <a:rPr lang="en-US" dirty="0"/>
            <a:t>If the seller wants to use an escrow service, ensure it is legitimate.</a:t>
          </a:r>
        </a:p>
      </dgm:t>
    </dgm:pt>
    <dgm:pt modelId="{E2FE770C-9381-43D8-8AE2-E0976237AFDE}" type="parTrans" cxnId="{12E52E0A-6CA6-4800-BBAB-B20878F24110}">
      <dgm:prSet/>
      <dgm:spPr/>
      <dgm:t>
        <a:bodyPr/>
        <a:lstStyle/>
        <a:p>
          <a:endParaRPr lang="en-US"/>
        </a:p>
      </dgm:t>
    </dgm:pt>
    <dgm:pt modelId="{F4C59046-56B4-413E-8834-1E86E7DFA64C}" type="sibTrans" cxnId="{12E52E0A-6CA6-4800-BBAB-B20878F24110}">
      <dgm:prSet/>
      <dgm:spPr/>
      <dgm:t>
        <a:bodyPr/>
        <a:lstStyle/>
        <a:p>
          <a:endParaRPr lang="en-US"/>
        </a:p>
      </dgm:t>
    </dgm:pt>
    <dgm:pt modelId="{EFB8A550-FAE6-4D19-AC16-3D352792BFBD}">
      <dgm:prSet/>
      <dgm:spPr/>
      <dgm:t>
        <a:bodyPr/>
        <a:lstStyle/>
        <a:p>
          <a:pPr rtl="0"/>
          <a:r>
            <a:rPr lang="en-US" dirty="0"/>
            <a:t>Consider insuring your purchased item.</a:t>
          </a:r>
        </a:p>
      </dgm:t>
    </dgm:pt>
    <dgm:pt modelId="{22E14A18-8B4F-436B-865D-DDAE8D79EB94}" type="parTrans" cxnId="{EE8E1325-0593-4DEF-AF6B-0861BDF5AFCD}">
      <dgm:prSet/>
      <dgm:spPr/>
      <dgm:t>
        <a:bodyPr/>
        <a:lstStyle/>
        <a:p>
          <a:endParaRPr lang="en-US"/>
        </a:p>
      </dgm:t>
    </dgm:pt>
    <dgm:pt modelId="{4B6F9A87-9FC2-41DA-9442-B722FE346B63}" type="sibTrans" cxnId="{EE8E1325-0593-4DEF-AF6B-0861BDF5AFCD}">
      <dgm:prSet/>
      <dgm:spPr/>
      <dgm:t>
        <a:bodyPr/>
        <a:lstStyle/>
        <a:p>
          <a:endParaRPr lang="en-US"/>
        </a:p>
      </dgm:t>
    </dgm:pt>
    <dgm:pt modelId="{24B3D0CF-3B9E-4D93-8094-2F95588A79EC}">
      <dgm:prSet/>
      <dgm:spPr/>
      <dgm:t>
        <a:bodyPr/>
        <a:lstStyle/>
        <a:p>
          <a:pPr rtl="0"/>
          <a:r>
            <a:rPr lang="en-US" dirty="0"/>
            <a:t>Avoid unsolicited offers.</a:t>
          </a:r>
        </a:p>
      </dgm:t>
    </dgm:pt>
    <dgm:pt modelId="{4D0ACC9E-4611-442B-9C25-F0894E150DA9}" type="parTrans" cxnId="{7BA6EE40-97A2-4DC6-88BD-147FC9E29058}">
      <dgm:prSet/>
      <dgm:spPr/>
      <dgm:t>
        <a:bodyPr/>
        <a:lstStyle/>
        <a:p>
          <a:endParaRPr lang="en-US"/>
        </a:p>
      </dgm:t>
    </dgm:pt>
    <dgm:pt modelId="{72BDCD78-C145-4E6A-9CA3-FE4EBA573769}" type="sibTrans" cxnId="{7BA6EE40-97A2-4DC6-88BD-147FC9E29058}">
      <dgm:prSet/>
      <dgm:spPr/>
      <dgm:t>
        <a:bodyPr/>
        <a:lstStyle/>
        <a:p>
          <a:endParaRPr lang="en-US"/>
        </a:p>
      </dgm:t>
    </dgm:pt>
    <dgm:pt modelId="{D5433130-1D79-4337-8936-B2D2EA861EF4}" type="pres">
      <dgm:prSet presAssocID="{9939AA65-D567-4CFC-AE87-BE5A6E9FF16F}" presName="Name0" presStyleCnt="0">
        <dgm:presLayoutVars>
          <dgm:dir/>
          <dgm:animLvl val="lvl"/>
          <dgm:resizeHandles val="exact"/>
        </dgm:presLayoutVars>
      </dgm:prSet>
      <dgm:spPr/>
      <dgm:t>
        <a:bodyPr/>
        <a:lstStyle/>
        <a:p>
          <a:endParaRPr lang="en-US"/>
        </a:p>
      </dgm:t>
    </dgm:pt>
    <dgm:pt modelId="{13F77F79-6A19-4D0A-AA84-98B0DE67FB1A}" type="pres">
      <dgm:prSet presAssocID="{19CE481B-8A43-491E-AC21-E5B4B5D3964D}" presName="linNode" presStyleCnt="0"/>
      <dgm:spPr/>
    </dgm:pt>
    <dgm:pt modelId="{466B407C-1717-40F8-AE1F-A83CD2C4FFC6}" type="pres">
      <dgm:prSet presAssocID="{19CE481B-8A43-491E-AC21-E5B4B5D3964D}" presName="parentText" presStyleLbl="node1" presStyleIdx="0" presStyleCnt="1">
        <dgm:presLayoutVars>
          <dgm:chMax val="1"/>
          <dgm:bulletEnabled val="1"/>
        </dgm:presLayoutVars>
      </dgm:prSet>
      <dgm:spPr/>
      <dgm:t>
        <a:bodyPr/>
        <a:lstStyle/>
        <a:p>
          <a:endParaRPr lang="en-US"/>
        </a:p>
      </dgm:t>
    </dgm:pt>
    <dgm:pt modelId="{69FB5DD6-AF3D-42E9-B34C-22EFA617C751}" type="pres">
      <dgm:prSet presAssocID="{19CE481B-8A43-491E-AC21-E5B4B5D3964D}" presName="descendantText" presStyleLbl="alignAccFollowNode1" presStyleIdx="0" presStyleCnt="1">
        <dgm:presLayoutVars>
          <dgm:bulletEnabled val="1"/>
        </dgm:presLayoutVars>
      </dgm:prSet>
      <dgm:spPr/>
      <dgm:t>
        <a:bodyPr/>
        <a:lstStyle/>
        <a:p>
          <a:endParaRPr lang="en-US"/>
        </a:p>
      </dgm:t>
    </dgm:pt>
  </dgm:ptLst>
  <dgm:cxnLst>
    <dgm:cxn modelId="{2401E7BB-82E3-47E3-B32C-C5184CDB4212}" type="presOf" srcId="{EFB8A550-FAE6-4D19-AC16-3D352792BFBD}" destId="{69FB5DD6-AF3D-42E9-B34C-22EFA617C751}" srcOrd="0" destOrd="4" presId="urn:microsoft.com/office/officeart/2005/8/layout/vList5"/>
    <dgm:cxn modelId="{12E52E0A-6CA6-4800-BBAB-B20878F24110}" srcId="{19CE481B-8A43-491E-AC21-E5B4B5D3964D}" destId="{82100A87-7F56-43E9-AC25-3572CC3C777B}" srcOrd="3" destOrd="0" parTransId="{E2FE770C-9381-43D8-8AE2-E0976237AFDE}" sibTransId="{F4C59046-56B4-413E-8834-1E86E7DFA64C}"/>
    <dgm:cxn modelId="{8766E8F0-8345-44B1-AAAA-BFD764AAD6BB}" type="presOf" srcId="{98A722F7-9A4A-4763-91BB-DBD302DCE89E}" destId="{69FB5DD6-AF3D-42E9-B34C-22EFA617C751}" srcOrd="0" destOrd="2" presId="urn:microsoft.com/office/officeart/2005/8/layout/vList5"/>
    <dgm:cxn modelId="{1DE16DFA-CDE3-4347-96FE-9047CCCDC3E6}" type="presOf" srcId="{88B8D73F-F166-4A1E-A821-AB0968BF2500}" destId="{69FB5DD6-AF3D-42E9-B34C-22EFA617C751}" srcOrd="0" destOrd="1" presId="urn:microsoft.com/office/officeart/2005/8/layout/vList5"/>
    <dgm:cxn modelId="{F447CFA5-2921-4B14-B625-B9D847F60F4B}" srcId="{19CE481B-8A43-491E-AC21-E5B4B5D3964D}" destId="{04870907-B7C4-4945-9F97-1FB73A3482C7}" srcOrd="0" destOrd="0" parTransId="{F15643EB-A0C3-482E-9886-22ACB32E6A5A}" sibTransId="{5C59C6BC-C705-4CFC-9D1D-F42F88D10987}"/>
    <dgm:cxn modelId="{42ECE466-DC4D-42FC-90FF-C79B751E75B8}" type="presOf" srcId="{24B3D0CF-3B9E-4D93-8094-2F95588A79EC}" destId="{69FB5DD6-AF3D-42E9-B34C-22EFA617C751}" srcOrd="0" destOrd="5" presId="urn:microsoft.com/office/officeart/2005/8/layout/vList5"/>
    <dgm:cxn modelId="{50557B62-8670-45AD-924E-5F787A8E045A}" srcId="{9939AA65-D567-4CFC-AE87-BE5A6E9FF16F}" destId="{19CE481B-8A43-491E-AC21-E5B4B5D3964D}" srcOrd="0" destOrd="0" parTransId="{C24BF3A7-D08E-47CC-8337-390427014C11}" sibTransId="{8B83C62E-D5C6-4429-8F52-F77DD391F07C}"/>
    <dgm:cxn modelId="{1264A1B2-0647-482D-B2E1-893326A17E29}" type="presOf" srcId="{9939AA65-D567-4CFC-AE87-BE5A6E9FF16F}" destId="{D5433130-1D79-4337-8936-B2D2EA861EF4}" srcOrd="0" destOrd="0" presId="urn:microsoft.com/office/officeart/2005/8/layout/vList5"/>
    <dgm:cxn modelId="{1DC1CA6D-CBBE-4450-9D3D-1CCB1EF62D4A}" type="presOf" srcId="{04870907-B7C4-4945-9F97-1FB73A3482C7}" destId="{69FB5DD6-AF3D-42E9-B34C-22EFA617C751}" srcOrd="0" destOrd="0" presId="urn:microsoft.com/office/officeart/2005/8/layout/vList5"/>
    <dgm:cxn modelId="{94665A2E-2EC5-4F73-9ECF-78840F93F693}" type="presOf" srcId="{82100A87-7F56-43E9-AC25-3572CC3C777B}" destId="{69FB5DD6-AF3D-42E9-B34C-22EFA617C751}" srcOrd="0" destOrd="3" presId="urn:microsoft.com/office/officeart/2005/8/layout/vList5"/>
    <dgm:cxn modelId="{AEF5A0FC-F332-49ED-A81C-CEDF17356F59}" srcId="{19CE481B-8A43-491E-AC21-E5B4B5D3964D}" destId="{88B8D73F-F166-4A1E-A821-AB0968BF2500}" srcOrd="1" destOrd="0" parTransId="{EAD92CF1-7D66-4E41-A8C5-18F93E40680E}" sibTransId="{1C37E72E-A240-4710-B6B8-135FB2408A13}"/>
    <dgm:cxn modelId="{EA120223-FBC7-4210-AF51-72020D69CE77}" srcId="{19CE481B-8A43-491E-AC21-E5B4B5D3964D}" destId="{98A722F7-9A4A-4763-91BB-DBD302DCE89E}" srcOrd="2" destOrd="0" parTransId="{5909FD4C-A1E2-4E52-BA33-F4D6003316C9}" sibTransId="{10B5DB0D-739A-4549-A0B1-FDA05BD45164}"/>
    <dgm:cxn modelId="{EE8E1325-0593-4DEF-AF6B-0861BDF5AFCD}" srcId="{19CE481B-8A43-491E-AC21-E5B4B5D3964D}" destId="{EFB8A550-FAE6-4D19-AC16-3D352792BFBD}" srcOrd="4" destOrd="0" parTransId="{22E14A18-8B4F-436B-865D-DDAE8D79EB94}" sibTransId="{4B6F9A87-9FC2-41DA-9442-B722FE346B63}"/>
    <dgm:cxn modelId="{7BA6EE40-97A2-4DC6-88BD-147FC9E29058}" srcId="{19CE481B-8A43-491E-AC21-E5B4B5D3964D}" destId="{24B3D0CF-3B9E-4D93-8094-2F95588A79EC}" srcOrd="5" destOrd="0" parTransId="{4D0ACC9E-4611-442B-9C25-F0894E150DA9}" sibTransId="{72BDCD78-C145-4E6A-9CA3-FE4EBA573769}"/>
    <dgm:cxn modelId="{445668EB-D1F5-4A53-A8C3-CA8D0C5AB481}" type="presOf" srcId="{19CE481B-8A43-491E-AC21-E5B4B5D3964D}" destId="{466B407C-1717-40F8-AE1F-A83CD2C4FFC6}" srcOrd="0" destOrd="0" presId="urn:microsoft.com/office/officeart/2005/8/layout/vList5"/>
    <dgm:cxn modelId="{18A5A459-CB10-4EB7-B27A-BFB73FA13EBF}" type="presParOf" srcId="{D5433130-1D79-4337-8936-B2D2EA861EF4}" destId="{13F77F79-6A19-4D0A-AA84-98B0DE67FB1A}" srcOrd="0" destOrd="0" presId="urn:microsoft.com/office/officeart/2005/8/layout/vList5"/>
    <dgm:cxn modelId="{A6B1C38D-BFE2-438D-B59F-79A364948567}" type="presParOf" srcId="{13F77F79-6A19-4D0A-AA84-98B0DE67FB1A}" destId="{466B407C-1717-40F8-AE1F-A83CD2C4FFC6}" srcOrd="0" destOrd="0" presId="urn:microsoft.com/office/officeart/2005/8/layout/vList5"/>
    <dgm:cxn modelId="{145F102D-96EA-4DE8-A2AF-FDEBFFC1E44F}" type="presParOf" srcId="{13F77F79-6A19-4D0A-AA84-98B0DE67FB1A}" destId="{69FB5DD6-AF3D-42E9-B34C-22EFA617C7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F0437-25DF-47BD-930F-45A21A5281F3}">
      <dsp:nvSpPr>
        <dsp:cNvPr id="0" name=""/>
        <dsp:cNvSpPr/>
      </dsp:nvSpPr>
      <dsp:spPr>
        <a:xfrm>
          <a:off x="0" y="0"/>
          <a:ext cx="8526065" cy="2513372"/>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a:t>Purpose of Consumer Protection Division</a:t>
          </a:r>
        </a:p>
      </dsp:txBody>
      <dsp:txXfrm>
        <a:off x="73614" y="73614"/>
        <a:ext cx="8378837" cy="2366144"/>
      </dsp:txXfrm>
    </dsp:sp>
    <dsp:sp modelId="{83134560-6CBB-4588-B32C-7A95D7248077}">
      <dsp:nvSpPr>
        <dsp:cNvPr id="0" name=""/>
        <dsp:cNvSpPr/>
      </dsp:nvSpPr>
      <dsp:spPr>
        <a:xfrm>
          <a:off x="0" y="2639529"/>
          <a:ext cx="8526065" cy="2513372"/>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a:t>Represent and protect the State, its subdivisions, legitimate business community, and general public as consumers.</a:t>
          </a:r>
        </a:p>
      </dsp:txBody>
      <dsp:txXfrm>
        <a:off x="73614" y="2713143"/>
        <a:ext cx="8378837" cy="23661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FDB4-BDA5-4B5B-8421-3EC63C06324F}">
      <dsp:nvSpPr>
        <dsp:cNvPr id="0" name=""/>
        <dsp:cNvSpPr/>
      </dsp:nvSpPr>
      <dsp:spPr>
        <a:xfrm rot="5400000">
          <a:off x="3264406" y="271958"/>
          <a:ext cx="5333976" cy="535841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a:t>A form of fraud in which the scammer tries to learn information such as login credentials or account information by masquerading as a reputable entity or person in email, instant messenger, or other communication channels</a:t>
          </a:r>
        </a:p>
      </dsp:txBody>
      <dsp:txXfrm rot="-5400000">
        <a:off x="3252190" y="544558"/>
        <a:ext cx="5098027" cy="4813210"/>
      </dsp:txXfrm>
    </dsp:sp>
    <dsp:sp modelId="{73A09628-52BB-4324-8039-EC934DCABC40}">
      <dsp:nvSpPr>
        <dsp:cNvPr id="0" name=""/>
        <dsp:cNvSpPr/>
      </dsp:nvSpPr>
      <dsp:spPr>
        <a:xfrm>
          <a:off x="228559" y="0"/>
          <a:ext cx="3099816" cy="59436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kern="1200" dirty="0"/>
            <a:t>Phishing Scams</a:t>
          </a:r>
        </a:p>
      </dsp:txBody>
      <dsp:txXfrm>
        <a:off x="379880" y="151321"/>
        <a:ext cx="2797174" cy="56409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FDB4-BDA5-4B5B-8421-3EC63C06324F}">
      <dsp:nvSpPr>
        <dsp:cNvPr id="0" name=""/>
        <dsp:cNvSpPr/>
      </dsp:nvSpPr>
      <dsp:spPr>
        <a:xfrm rot="5400000">
          <a:off x="3112008" y="292607"/>
          <a:ext cx="5486400" cy="551078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endParaRPr lang="en-US" sz="2900" kern="1200" dirty="0"/>
        </a:p>
        <a:p>
          <a:pPr marL="285750" lvl="1" indent="-285750" algn="l" defTabSz="1289050" rtl="0">
            <a:lnSpc>
              <a:spcPct val="90000"/>
            </a:lnSpc>
            <a:spcBef>
              <a:spcPct val="0"/>
            </a:spcBef>
            <a:spcAft>
              <a:spcPct val="15000"/>
            </a:spcAft>
            <a:buChar char="••"/>
          </a:pPr>
          <a:r>
            <a:rPr lang="en-US" sz="2900" kern="1200"/>
            <a:t>Phishing emails are designed to look like legitimate companies you are already doing business with (banks, eBay, credit card companies, etc.).</a:t>
          </a:r>
          <a:endParaRPr lang="en-US" sz="2900" kern="1200" dirty="0"/>
        </a:p>
        <a:p>
          <a:pPr marL="285750" lvl="1" indent="-285750" algn="l" defTabSz="1289050" rtl="0">
            <a:lnSpc>
              <a:spcPct val="90000"/>
            </a:lnSpc>
            <a:spcBef>
              <a:spcPct val="0"/>
            </a:spcBef>
            <a:spcAft>
              <a:spcPct val="15000"/>
            </a:spcAft>
            <a:buChar char="••"/>
          </a:pPr>
          <a:r>
            <a:rPr lang="en-US" sz="2900" kern="1200"/>
            <a:t>The email will request that you follow a link and enter your login credentials into what appears to be a legitimate webpage.</a:t>
          </a:r>
          <a:endParaRPr lang="en-US" sz="2900" kern="1200" dirty="0"/>
        </a:p>
      </dsp:txBody>
      <dsp:txXfrm rot="-5400000">
        <a:off x="3099816" y="572623"/>
        <a:ext cx="5242960" cy="4950752"/>
      </dsp:txXfrm>
    </dsp:sp>
    <dsp:sp modelId="{73A09628-52BB-4324-8039-EC934DCABC40}">
      <dsp:nvSpPr>
        <dsp:cNvPr id="0" name=""/>
        <dsp:cNvSpPr/>
      </dsp:nvSpPr>
      <dsp:spPr>
        <a:xfrm>
          <a:off x="0" y="0"/>
          <a:ext cx="3099816" cy="6096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rtl="0">
            <a:lnSpc>
              <a:spcPct val="90000"/>
            </a:lnSpc>
            <a:spcBef>
              <a:spcPct val="0"/>
            </a:spcBef>
            <a:spcAft>
              <a:spcPct val="35000"/>
            </a:spcAft>
          </a:pPr>
          <a:r>
            <a:rPr lang="en-US" sz="4900" kern="1200" dirty="0"/>
            <a:t>How can I tell if it is phishing?</a:t>
          </a:r>
        </a:p>
      </dsp:txBody>
      <dsp:txXfrm>
        <a:off x="151321" y="151321"/>
        <a:ext cx="2797174" cy="57933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FDB4-BDA5-4B5B-8421-3EC63C06324F}">
      <dsp:nvSpPr>
        <dsp:cNvPr id="0" name=""/>
        <dsp:cNvSpPr/>
      </dsp:nvSpPr>
      <dsp:spPr>
        <a:xfrm rot="5400000">
          <a:off x="3416808" y="292607"/>
          <a:ext cx="4876800" cy="551078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kern="1200" dirty="0"/>
            <a:t>The fraudulent website will capture your information when you login. </a:t>
          </a:r>
        </a:p>
        <a:p>
          <a:pPr marL="228600" lvl="1" indent="-228600" algn="l" defTabSz="1200150" rtl="0">
            <a:lnSpc>
              <a:spcPct val="90000"/>
            </a:lnSpc>
            <a:spcBef>
              <a:spcPct val="0"/>
            </a:spcBef>
            <a:spcAft>
              <a:spcPct val="15000"/>
            </a:spcAft>
            <a:buChar char="••"/>
          </a:pPr>
          <a:r>
            <a:rPr lang="en-US" sz="2700" kern="1200" dirty="0"/>
            <a:t>The scammer will then use that information to access the actual account.</a:t>
          </a:r>
        </a:p>
        <a:p>
          <a:pPr marL="228600" lvl="1" indent="-228600" algn="l" defTabSz="1200150" rtl="0">
            <a:lnSpc>
              <a:spcPct val="90000"/>
            </a:lnSpc>
            <a:spcBef>
              <a:spcPct val="0"/>
            </a:spcBef>
            <a:spcAft>
              <a:spcPct val="15000"/>
            </a:spcAft>
            <a:buChar char="••"/>
          </a:pPr>
          <a:r>
            <a:rPr lang="en-US" sz="2700" kern="1200" dirty="0"/>
            <a:t>This may result in theft of the account’s contents, or provide access to additional information that the scammer can use against you.</a:t>
          </a:r>
        </a:p>
      </dsp:txBody>
      <dsp:txXfrm rot="-5400000">
        <a:off x="3099816" y="847665"/>
        <a:ext cx="5272718" cy="4400668"/>
      </dsp:txXfrm>
    </dsp:sp>
    <dsp:sp modelId="{73A09628-52BB-4324-8039-EC934DCABC40}">
      <dsp:nvSpPr>
        <dsp:cNvPr id="0" name=""/>
        <dsp:cNvSpPr/>
      </dsp:nvSpPr>
      <dsp:spPr>
        <a:xfrm>
          <a:off x="0" y="0"/>
          <a:ext cx="3099816" cy="6096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kern="1200" dirty="0"/>
            <a:t>How does phishing work?</a:t>
          </a:r>
        </a:p>
      </dsp:txBody>
      <dsp:txXfrm>
        <a:off x="151321" y="151321"/>
        <a:ext cx="2797174" cy="57933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9CE86-2488-40AD-B87D-0455D30D176C}">
      <dsp:nvSpPr>
        <dsp:cNvPr id="0" name=""/>
        <dsp:cNvSpPr/>
      </dsp:nvSpPr>
      <dsp:spPr>
        <a:xfrm rot="5400000">
          <a:off x="4103896" y="-1131592"/>
          <a:ext cx="2051774" cy="482803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Can come in many varieties, but work the same way:  a scammer pretends to be a government entity to convince you to send them money</a:t>
          </a:r>
        </a:p>
        <a:p>
          <a:pPr marL="171450" lvl="1" indent="-171450" algn="l" defTabSz="755650" rtl="0">
            <a:lnSpc>
              <a:spcPct val="90000"/>
            </a:lnSpc>
            <a:spcBef>
              <a:spcPct val="0"/>
            </a:spcBef>
            <a:spcAft>
              <a:spcPct val="15000"/>
            </a:spcAft>
            <a:buChar char="••"/>
          </a:pPr>
          <a:r>
            <a:rPr lang="en-US" sz="1700" kern="1200" dirty="0"/>
            <a:t>For instance, you receive a phone call from the “IRS” demanding that you pay back taxes immediately to avoid being arrested.</a:t>
          </a:r>
        </a:p>
        <a:p>
          <a:pPr marL="171450" lvl="1" indent="-171450" algn="l" defTabSz="755650" rtl="0">
            <a:lnSpc>
              <a:spcPct val="90000"/>
            </a:lnSpc>
            <a:spcBef>
              <a:spcPct val="0"/>
            </a:spcBef>
            <a:spcAft>
              <a:spcPct val="15000"/>
            </a:spcAft>
            <a:buChar char="••"/>
          </a:pPr>
          <a:r>
            <a:rPr lang="en-US" sz="1700" kern="1200" dirty="0"/>
            <a:t>Social Security Administration scam</a:t>
          </a:r>
        </a:p>
      </dsp:txBody>
      <dsp:txXfrm rot="-5400000">
        <a:off x="2715768" y="356695"/>
        <a:ext cx="4727873" cy="1851456"/>
      </dsp:txXfrm>
    </dsp:sp>
    <dsp:sp modelId="{19E5AE3F-2A68-477C-9304-61E0E6FA048D}">
      <dsp:nvSpPr>
        <dsp:cNvPr id="0" name=""/>
        <dsp:cNvSpPr/>
      </dsp:nvSpPr>
      <dsp:spPr>
        <a:xfrm>
          <a:off x="0" y="12"/>
          <a:ext cx="2715768" cy="256471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a:t>Government Imposter Scams</a:t>
          </a:r>
        </a:p>
      </dsp:txBody>
      <dsp:txXfrm>
        <a:off x="125199" y="125211"/>
        <a:ext cx="2465370" cy="2314319"/>
      </dsp:txXfrm>
    </dsp:sp>
    <dsp:sp modelId="{69B7DE78-5406-4841-8D1D-091A3F6DD9E7}">
      <dsp:nvSpPr>
        <dsp:cNvPr id="0" name=""/>
        <dsp:cNvSpPr/>
      </dsp:nvSpPr>
      <dsp:spPr>
        <a:xfrm rot="5400000">
          <a:off x="4103896" y="1561360"/>
          <a:ext cx="2051774" cy="482803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t>If you owe the IRS money, they will communicate with you via mail first.</a:t>
          </a:r>
        </a:p>
        <a:p>
          <a:pPr marL="171450" lvl="1" indent="-171450" algn="l" defTabSz="755650" rtl="0">
            <a:lnSpc>
              <a:spcPct val="90000"/>
            </a:lnSpc>
            <a:spcBef>
              <a:spcPct val="0"/>
            </a:spcBef>
            <a:spcAft>
              <a:spcPct val="15000"/>
            </a:spcAft>
            <a:buChar char="••"/>
          </a:pPr>
          <a:r>
            <a:rPr lang="en-US" sz="1700" kern="1200" dirty="0"/>
            <a:t>The IRS will never demand payment without first giving you the opportunity for questions or appeal.</a:t>
          </a:r>
        </a:p>
        <a:p>
          <a:pPr marL="171450" lvl="1" indent="-171450" algn="l" defTabSz="755650" rtl="0">
            <a:lnSpc>
              <a:spcPct val="90000"/>
            </a:lnSpc>
            <a:spcBef>
              <a:spcPct val="0"/>
            </a:spcBef>
            <a:spcAft>
              <a:spcPct val="15000"/>
            </a:spcAft>
            <a:buChar char="••"/>
          </a:pPr>
          <a:r>
            <a:rPr lang="en-US" sz="1700" kern="1200" dirty="0">
              <a:solidFill>
                <a:schemeClr val="tx1"/>
              </a:solidFill>
            </a:rPr>
            <a:t>A government agency will not request payment by gift cards</a:t>
          </a:r>
        </a:p>
      </dsp:txBody>
      <dsp:txXfrm rot="-5400000">
        <a:off x="2715768" y="3049648"/>
        <a:ext cx="4727873" cy="1851456"/>
      </dsp:txXfrm>
    </dsp:sp>
    <dsp:sp modelId="{8707F722-24A5-41BD-A405-9AC70338B48C}">
      <dsp:nvSpPr>
        <dsp:cNvPr id="0" name=""/>
        <dsp:cNvSpPr/>
      </dsp:nvSpPr>
      <dsp:spPr>
        <a:xfrm>
          <a:off x="0" y="2693017"/>
          <a:ext cx="2715768" cy="256471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kern="1200" dirty="0"/>
            <a:t>No government entity will call and ask for your personal financial information through an unsolicited phone call.</a:t>
          </a:r>
        </a:p>
      </dsp:txBody>
      <dsp:txXfrm>
        <a:off x="125199" y="2818216"/>
        <a:ext cx="2465370" cy="23143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9CE86-2488-40AD-B87D-0455D30D176C}">
      <dsp:nvSpPr>
        <dsp:cNvPr id="0" name=""/>
        <dsp:cNvSpPr/>
      </dsp:nvSpPr>
      <dsp:spPr>
        <a:xfrm rot="5400000">
          <a:off x="3407664" y="344423"/>
          <a:ext cx="4998720" cy="555955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endParaRPr lang="en-US" sz="2900" kern="1200" dirty="0"/>
        </a:p>
        <a:p>
          <a:pPr marL="285750" lvl="1" indent="-285750" algn="l" defTabSz="1289050" rtl="0">
            <a:lnSpc>
              <a:spcPct val="90000"/>
            </a:lnSpc>
            <a:spcBef>
              <a:spcPct val="0"/>
            </a:spcBef>
            <a:spcAft>
              <a:spcPct val="15000"/>
            </a:spcAft>
            <a:buChar char="••"/>
          </a:pPr>
          <a:r>
            <a:rPr lang="en-US" sz="2900" kern="1200" dirty="0"/>
            <a:t>The solicitation may be through a phone call, an email, or a pop- up ad.</a:t>
          </a:r>
        </a:p>
        <a:p>
          <a:pPr marL="285750" lvl="1" indent="-285750" algn="l" defTabSz="1289050" rtl="0">
            <a:lnSpc>
              <a:spcPct val="90000"/>
            </a:lnSpc>
            <a:spcBef>
              <a:spcPct val="0"/>
            </a:spcBef>
            <a:spcAft>
              <a:spcPct val="15000"/>
            </a:spcAft>
            <a:buChar char="••"/>
          </a:pPr>
          <a:r>
            <a:rPr lang="en-US" sz="2900" kern="1200" dirty="0"/>
            <a:t>The scammer will claim that your computer is infected with a virus and that they can assist you in fixing it.</a:t>
          </a:r>
        </a:p>
        <a:p>
          <a:pPr marL="285750" lvl="1" indent="-285750" algn="l" defTabSz="1289050" rtl="0">
            <a:lnSpc>
              <a:spcPct val="90000"/>
            </a:lnSpc>
            <a:spcBef>
              <a:spcPct val="0"/>
            </a:spcBef>
            <a:spcAft>
              <a:spcPct val="15000"/>
            </a:spcAft>
            <a:buChar char="••"/>
          </a:pPr>
          <a:r>
            <a:rPr lang="en-US" sz="2900" kern="1200" dirty="0"/>
            <a:t>Often they will claim to be from a reputable software company.</a:t>
          </a:r>
        </a:p>
      </dsp:txBody>
      <dsp:txXfrm rot="-5400000">
        <a:off x="3127249" y="868856"/>
        <a:ext cx="5315535" cy="4510686"/>
      </dsp:txXfrm>
    </dsp:sp>
    <dsp:sp modelId="{19E5AE3F-2A68-477C-9304-61E0E6FA048D}">
      <dsp:nvSpPr>
        <dsp:cNvPr id="0" name=""/>
        <dsp:cNvSpPr/>
      </dsp:nvSpPr>
      <dsp:spPr>
        <a:xfrm>
          <a:off x="0" y="0"/>
          <a:ext cx="3127248" cy="62484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rtl="0">
            <a:lnSpc>
              <a:spcPct val="90000"/>
            </a:lnSpc>
            <a:spcBef>
              <a:spcPct val="0"/>
            </a:spcBef>
            <a:spcAft>
              <a:spcPct val="35000"/>
            </a:spcAft>
          </a:pPr>
          <a:r>
            <a:rPr lang="en-US" sz="5800" kern="1200" dirty="0"/>
            <a:t>Tech support scam</a:t>
          </a:r>
        </a:p>
      </dsp:txBody>
      <dsp:txXfrm>
        <a:off x="152660" y="152660"/>
        <a:ext cx="2821928" cy="59430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075B3-C048-4F36-BECA-F9DE5A0DE075}">
      <dsp:nvSpPr>
        <dsp:cNvPr id="0" name=""/>
        <dsp:cNvSpPr/>
      </dsp:nvSpPr>
      <dsp:spPr>
        <a:xfrm rot="5400000">
          <a:off x="1192228" y="1646039"/>
          <a:ext cx="5782229" cy="3261121"/>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a:t>You receive a phone call or letter stating that you have won a lottery or sweepstakes.</a:t>
          </a:r>
        </a:p>
        <a:p>
          <a:pPr marL="228600" lvl="1" indent="-228600" algn="l" defTabSz="977900" rtl="0">
            <a:lnSpc>
              <a:spcPct val="90000"/>
            </a:lnSpc>
            <a:spcBef>
              <a:spcPct val="0"/>
            </a:spcBef>
            <a:spcAft>
              <a:spcPct val="15000"/>
            </a:spcAft>
            <a:buChar char="••"/>
          </a:pPr>
          <a:r>
            <a:rPr lang="en-US" sz="2200" kern="1200" dirty="0"/>
            <a:t>To receive your winnings -- all you have to do is pay “taxes” or “processing fees” via a wire transfer.</a:t>
          </a:r>
        </a:p>
        <a:p>
          <a:pPr marL="228600" lvl="1" indent="-228600" algn="l" defTabSz="977900" rtl="0">
            <a:lnSpc>
              <a:spcPct val="90000"/>
            </a:lnSpc>
            <a:spcBef>
              <a:spcPct val="0"/>
            </a:spcBef>
            <a:spcAft>
              <a:spcPct val="15000"/>
            </a:spcAft>
            <a:buChar char="••"/>
          </a:pPr>
          <a:r>
            <a:rPr lang="en-US" sz="2200" kern="1200" dirty="0"/>
            <a:t>In some cases, the letter will be accompanied by a counterfeit check, which you will be asked to deposit in your bank account. </a:t>
          </a:r>
        </a:p>
      </dsp:txBody>
      <dsp:txXfrm rot="-5400000">
        <a:off x="2452782" y="544681"/>
        <a:ext cx="3101926" cy="5463839"/>
      </dsp:txXfrm>
    </dsp:sp>
    <dsp:sp modelId="{BEC25F39-6566-40B4-A820-0F525A26B81B}">
      <dsp:nvSpPr>
        <dsp:cNvPr id="0" name=""/>
        <dsp:cNvSpPr/>
      </dsp:nvSpPr>
      <dsp:spPr>
        <a:xfrm>
          <a:off x="1095" y="0"/>
          <a:ext cx="2451686" cy="65532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a:t>International lottery and sweepstakes</a:t>
          </a:r>
        </a:p>
      </dsp:txBody>
      <dsp:txXfrm>
        <a:off x="120776" y="119681"/>
        <a:ext cx="2212324" cy="631383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DAD4B-2926-471F-87F7-A3C41CD95098}">
      <dsp:nvSpPr>
        <dsp:cNvPr id="0" name=""/>
        <dsp:cNvSpPr/>
      </dsp:nvSpPr>
      <dsp:spPr>
        <a:xfrm rot="5400000">
          <a:off x="3273551" y="431291"/>
          <a:ext cx="5059680" cy="5462016"/>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US" sz="2800" kern="1200"/>
            <a:t>Tell you the odds of winning.</a:t>
          </a:r>
        </a:p>
        <a:p>
          <a:pPr marL="285750" lvl="1" indent="-285750" algn="l" defTabSz="1244600" rtl="0">
            <a:lnSpc>
              <a:spcPct val="90000"/>
            </a:lnSpc>
            <a:spcBef>
              <a:spcPct val="0"/>
            </a:spcBef>
            <a:spcAft>
              <a:spcPct val="15000"/>
            </a:spcAft>
            <a:buChar char="••"/>
          </a:pPr>
          <a:r>
            <a:rPr lang="en-US" sz="2800" kern="1200"/>
            <a:t>Tell you what you pay or the conditions to receive the prize.</a:t>
          </a:r>
        </a:p>
        <a:p>
          <a:pPr marL="285750" lvl="1" indent="-285750" algn="l" defTabSz="1244600" rtl="0">
            <a:lnSpc>
              <a:spcPct val="90000"/>
            </a:lnSpc>
            <a:spcBef>
              <a:spcPct val="0"/>
            </a:spcBef>
            <a:spcAft>
              <a:spcPct val="15000"/>
            </a:spcAft>
            <a:buChar char="••"/>
          </a:pPr>
          <a:r>
            <a:rPr lang="en-US" sz="2800" kern="1200"/>
            <a:t>Not imply that you won or are close to winning unless it is true.</a:t>
          </a:r>
        </a:p>
        <a:p>
          <a:pPr marL="285750" lvl="1" indent="-285750" algn="l" defTabSz="1244600" rtl="0">
            <a:lnSpc>
              <a:spcPct val="90000"/>
            </a:lnSpc>
            <a:spcBef>
              <a:spcPct val="0"/>
            </a:spcBef>
            <a:spcAft>
              <a:spcPct val="15000"/>
            </a:spcAft>
            <a:buChar char="••"/>
          </a:pPr>
          <a:r>
            <a:rPr lang="en-US" sz="2800" kern="1200"/>
            <a:t>Not require you to purchase something to enter the contest.</a:t>
          </a:r>
        </a:p>
        <a:p>
          <a:pPr marL="285750" lvl="1" indent="-285750" algn="l" defTabSz="1244600" rtl="0">
            <a:lnSpc>
              <a:spcPct val="90000"/>
            </a:lnSpc>
            <a:spcBef>
              <a:spcPct val="0"/>
            </a:spcBef>
            <a:spcAft>
              <a:spcPct val="15000"/>
            </a:spcAft>
            <a:buChar char="••"/>
          </a:pPr>
          <a:r>
            <a:rPr lang="en-US" sz="2800" kern="1200"/>
            <a:t>Not represent that they are endorsed by or associated with the government.</a:t>
          </a:r>
        </a:p>
      </dsp:txBody>
      <dsp:txXfrm rot="-5400000">
        <a:off x="3072384" y="879452"/>
        <a:ext cx="5215023" cy="4565694"/>
      </dsp:txXfrm>
    </dsp:sp>
    <dsp:sp modelId="{2E17D7FA-5992-4676-A59A-22777C5397F3}">
      <dsp:nvSpPr>
        <dsp:cNvPr id="0" name=""/>
        <dsp:cNvSpPr/>
      </dsp:nvSpPr>
      <dsp:spPr>
        <a:xfrm>
          <a:off x="0" y="0"/>
          <a:ext cx="3072384" cy="63246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US" sz="4100" kern="1200" dirty="0"/>
            <a:t>Prize promotions – Promoters must:</a:t>
          </a:r>
        </a:p>
      </dsp:txBody>
      <dsp:txXfrm>
        <a:off x="149981" y="149981"/>
        <a:ext cx="2772422" cy="6024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27E98-5E26-4C54-BCF3-649C17D99AA4}">
      <dsp:nvSpPr>
        <dsp:cNvPr id="0" name=""/>
        <dsp:cNvSpPr/>
      </dsp:nvSpPr>
      <dsp:spPr>
        <a:xfrm>
          <a:off x="3471047" y="1245428"/>
          <a:ext cx="1668505" cy="1668505"/>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A1699BC-30E7-4A5D-830F-39544234B222}">
      <dsp:nvSpPr>
        <dsp:cNvPr id="0" name=""/>
        <dsp:cNvSpPr/>
      </dsp:nvSpPr>
      <dsp:spPr>
        <a:xfrm>
          <a:off x="3262483" y="0"/>
          <a:ext cx="2085632" cy="11361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dirty="0">
              <a:solidFill>
                <a:srgbClr val="FF0000"/>
              </a:solidFill>
            </a:rPr>
            <a:t>Mediates consumer complaints</a:t>
          </a:r>
        </a:p>
      </dsp:txBody>
      <dsp:txXfrm>
        <a:off x="3262483" y="0"/>
        <a:ext cx="2085632" cy="1136142"/>
      </dsp:txXfrm>
    </dsp:sp>
    <dsp:sp modelId="{D119A8BA-C6F4-49C1-9EBF-18E7FD5A8478}">
      <dsp:nvSpPr>
        <dsp:cNvPr id="0" name=""/>
        <dsp:cNvSpPr/>
      </dsp:nvSpPr>
      <dsp:spPr>
        <a:xfrm>
          <a:off x="4012616" y="1558137"/>
          <a:ext cx="1668505" cy="1668505"/>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38CE95E-8750-4BFC-BFAB-BE0CCB98BAC4}">
      <dsp:nvSpPr>
        <dsp:cNvPr id="0" name=""/>
        <dsp:cNvSpPr/>
      </dsp:nvSpPr>
      <dsp:spPr>
        <a:xfrm>
          <a:off x="5804869" y="1082040"/>
          <a:ext cx="1976484" cy="12443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dirty="0"/>
            <a:t>Investigates violations of the law</a:t>
          </a:r>
        </a:p>
      </dsp:txBody>
      <dsp:txXfrm>
        <a:off x="5804869" y="1082040"/>
        <a:ext cx="1976484" cy="1244346"/>
      </dsp:txXfrm>
    </dsp:sp>
    <dsp:sp modelId="{55056598-E1CB-410E-A0E7-69DB3994AF45}">
      <dsp:nvSpPr>
        <dsp:cNvPr id="0" name=""/>
        <dsp:cNvSpPr/>
      </dsp:nvSpPr>
      <dsp:spPr>
        <a:xfrm>
          <a:off x="4012616" y="2183556"/>
          <a:ext cx="1668505" cy="1668505"/>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E0E53DF-FCF6-4565-BA86-9F3DDFF5CDB4}">
      <dsp:nvSpPr>
        <dsp:cNvPr id="0" name=""/>
        <dsp:cNvSpPr/>
      </dsp:nvSpPr>
      <dsp:spPr>
        <a:xfrm>
          <a:off x="5804869" y="2937738"/>
          <a:ext cx="1976484" cy="13904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dirty="0"/>
            <a:t>Reports results</a:t>
          </a:r>
        </a:p>
      </dsp:txBody>
      <dsp:txXfrm>
        <a:off x="5804869" y="2937738"/>
        <a:ext cx="1976484" cy="1390421"/>
      </dsp:txXfrm>
    </dsp:sp>
    <dsp:sp modelId="{9E16C86A-1436-40DE-B38D-F4C3F57BAD49}">
      <dsp:nvSpPr>
        <dsp:cNvPr id="0" name=""/>
        <dsp:cNvSpPr/>
      </dsp:nvSpPr>
      <dsp:spPr>
        <a:xfrm>
          <a:off x="3471047" y="2496807"/>
          <a:ext cx="1668505" cy="1668505"/>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5615C03-59DF-4D31-82E2-E03DEC071F09}">
      <dsp:nvSpPr>
        <dsp:cNvPr id="0" name=""/>
        <dsp:cNvSpPr/>
      </dsp:nvSpPr>
      <dsp:spPr>
        <a:xfrm>
          <a:off x="3262483" y="4274058"/>
          <a:ext cx="2085632" cy="11361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dirty="0"/>
            <a:t>Advocates for consumers</a:t>
          </a:r>
        </a:p>
      </dsp:txBody>
      <dsp:txXfrm>
        <a:off x="3262483" y="4274058"/>
        <a:ext cx="2085632" cy="1136142"/>
      </dsp:txXfrm>
    </dsp:sp>
    <dsp:sp modelId="{772EAD2D-79F1-4595-A7B9-7053C5682FE9}">
      <dsp:nvSpPr>
        <dsp:cNvPr id="0" name=""/>
        <dsp:cNvSpPr/>
      </dsp:nvSpPr>
      <dsp:spPr>
        <a:xfrm>
          <a:off x="2929478" y="2183556"/>
          <a:ext cx="1668505" cy="1668505"/>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7221C6C-4AFD-4DB8-BD7E-45EBB0D21486}">
      <dsp:nvSpPr>
        <dsp:cNvPr id="0" name=""/>
        <dsp:cNvSpPr/>
      </dsp:nvSpPr>
      <dsp:spPr>
        <a:xfrm>
          <a:off x="829246" y="2937738"/>
          <a:ext cx="1976484" cy="13904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dirty="0"/>
            <a:t>Educates consumers and businesses about fair business practices</a:t>
          </a:r>
        </a:p>
      </dsp:txBody>
      <dsp:txXfrm>
        <a:off x="829246" y="2937738"/>
        <a:ext cx="1976484" cy="1390421"/>
      </dsp:txXfrm>
    </dsp:sp>
    <dsp:sp modelId="{2037D795-8B5D-41A3-A892-746165D6CFFB}">
      <dsp:nvSpPr>
        <dsp:cNvPr id="0" name=""/>
        <dsp:cNvSpPr/>
      </dsp:nvSpPr>
      <dsp:spPr>
        <a:xfrm>
          <a:off x="2929478" y="1558137"/>
          <a:ext cx="1668505" cy="1668505"/>
        </a:xfrm>
        <a:prstGeom prst="ellipse">
          <a:avLst/>
        </a:prstGeom>
        <a:solidFill>
          <a:schemeClr val="dk2">
            <a:alpha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C5B6F36-E949-4254-A628-0972604FAB79}">
      <dsp:nvSpPr>
        <dsp:cNvPr id="0" name=""/>
        <dsp:cNvSpPr/>
      </dsp:nvSpPr>
      <dsp:spPr>
        <a:xfrm>
          <a:off x="829246" y="1082040"/>
          <a:ext cx="1976484" cy="13904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dirty="0"/>
            <a:t>Prosecutes civil cases on behalf of the consumer public</a:t>
          </a:r>
        </a:p>
      </dsp:txBody>
      <dsp:txXfrm>
        <a:off x="829246" y="1082040"/>
        <a:ext cx="1976484" cy="139042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97177-00AB-433C-8E46-9ED4AD4E93DF}">
      <dsp:nvSpPr>
        <dsp:cNvPr id="0" name=""/>
        <dsp:cNvSpPr/>
      </dsp:nvSpPr>
      <dsp:spPr>
        <a:xfrm>
          <a:off x="0" y="13633"/>
          <a:ext cx="8839200" cy="154846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5400" kern="1200" dirty="0"/>
            <a:t> Family Emergency Scam</a:t>
          </a:r>
        </a:p>
      </dsp:txBody>
      <dsp:txXfrm>
        <a:off x="75590" y="89223"/>
        <a:ext cx="8688020" cy="1397285"/>
      </dsp:txXfrm>
    </dsp:sp>
    <dsp:sp modelId="{C540A0DD-22C6-4CE9-ADC9-A380CC737863}">
      <dsp:nvSpPr>
        <dsp:cNvPr id="0" name=""/>
        <dsp:cNvSpPr/>
      </dsp:nvSpPr>
      <dsp:spPr>
        <a:xfrm>
          <a:off x="0" y="1562099"/>
          <a:ext cx="88392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You receive an unexpected telephone call from someone claiming to be a friend of a family member, usually a grandchild, niece or nephew.</a:t>
          </a:r>
        </a:p>
        <a:p>
          <a:pPr marL="171450" lvl="1" indent="-171450" algn="l" defTabSz="844550" rtl="0">
            <a:lnSpc>
              <a:spcPct val="90000"/>
            </a:lnSpc>
            <a:spcBef>
              <a:spcPct val="0"/>
            </a:spcBef>
            <a:spcAft>
              <a:spcPct val="20000"/>
            </a:spcAft>
            <a:buChar char="••"/>
          </a:pPr>
          <a:r>
            <a:rPr lang="en-US" sz="1900" kern="1200" dirty="0"/>
            <a:t>The caller asks you to wire money to assist the grandchild out of a jam – to fix a car, get out of jail, pay a hospital bill, or leave a foreign country.</a:t>
          </a:r>
        </a:p>
        <a:p>
          <a:pPr marL="171450" lvl="1" indent="-171450" algn="l" defTabSz="844550" rtl="0">
            <a:lnSpc>
              <a:spcPct val="90000"/>
            </a:lnSpc>
            <a:spcBef>
              <a:spcPct val="0"/>
            </a:spcBef>
            <a:spcAft>
              <a:spcPct val="20000"/>
            </a:spcAft>
            <a:buChar char="••"/>
          </a:pPr>
          <a:r>
            <a:rPr lang="en-US" sz="1900" kern="1200" dirty="0"/>
            <a:t>The caller will also tell you that the grandson doesn’t want anyone else in the family to know.</a:t>
          </a:r>
        </a:p>
      </dsp:txBody>
      <dsp:txXfrm>
        <a:off x="0" y="1562099"/>
        <a:ext cx="8839200" cy="1788480"/>
      </dsp:txXfrm>
    </dsp:sp>
    <dsp:sp modelId="{5CF0EF3C-916F-42D4-B4BB-FAE860993AB7}">
      <dsp:nvSpPr>
        <dsp:cNvPr id="0" name=""/>
        <dsp:cNvSpPr/>
      </dsp:nvSpPr>
      <dsp:spPr>
        <a:xfrm>
          <a:off x="0" y="3350579"/>
          <a:ext cx="8839200" cy="121518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Ask the caller questions that only the family member would know.</a:t>
          </a:r>
        </a:p>
      </dsp:txBody>
      <dsp:txXfrm>
        <a:off x="59320" y="3409899"/>
        <a:ext cx="8720560" cy="1096546"/>
      </dsp:txXfrm>
    </dsp:sp>
    <dsp:sp modelId="{5DCB597F-2BBE-405A-8F46-36A77BF515A3}">
      <dsp:nvSpPr>
        <dsp:cNvPr id="0" name=""/>
        <dsp:cNvSpPr/>
      </dsp:nvSpPr>
      <dsp:spPr>
        <a:xfrm>
          <a:off x="0" y="4634886"/>
          <a:ext cx="8839200" cy="99027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Verify the claim with other family members.</a:t>
          </a:r>
        </a:p>
      </dsp:txBody>
      <dsp:txXfrm>
        <a:off x="48341" y="4683227"/>
        <a:ext cx="8742518" cy="89359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075B3-C048-4F36-BECA-F9DE5A0DE075}">
      <dsp:nvSpPr>
        <dsp:cNvPr id="0" name=""/>
        <dsp:cNvSpPr/>
      </dsp:nvSpPr>
      <dsp:spPr>
        <a:xfrm rot="5400000">
          <a:off x="4281385" y="-1045464"/>
          <a:ext cx="3214695" cy="590092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You meet someone through email or a dating website. As the relationship progresses, the scammer will tell you that they must go to another country for work.</a:t>
          </a:r>
        </a:p>
        <a:p>
          <a:pPr marL="171450" lvl="1" indent="-171450" algn="l" defTabSz="844550" rtl="0">
            <a:lnSpc>
              <a:spcPct val="90000"/>
            </a:lnSpc>
            <a:spcBef>
              <a:spcPct val="0"/>
            </a:spcBef>
            <a:spcAft>
              <a:spcPct val="15000"/>
            </a:spcAft>
            <a:buChar char="••"/>
          </a:pPr>
          <a:r>
            <a:rPr lang="en-US" sz="1900" kern="1200" dirty="0"/>
            <a:t>Once there, the scammer will need your help to assist with travel needs, unexpected medical expenses. </a:t>
          </a:r>
        </a:p>
        <a:p>
          <a:pPr marL="171450" lvl="1" indent="-171450" algn="l" defTabSz="844550" rtl="0">
            <a:lnSpc>
              <a:spcPct val="90000"/>
            </a:lnSpc>
            <a:spcBef>
              <a:spcPct val="0"/>
            </a:spcBef>
            <a:spcAft>
              <a:spcPct val="15000"/>
            </a:spcAft>
            <a:buChar char="••"/>
          </a:pPr>
          <a:r>
            <a:rPr lang="en-US" sz="1900" kern="1200" dirty="0"/>
            <a:t>The first request will be small, but it will be followed by requests for additional funds – always with the promise to pay you back.</a:t>
          </a:r>
        </a:p>
        <a:p>
          <a:pPr marL="171450" lvl="1" indent="-171450" algn="l" defTabSz="844550" rtl="0">
            <a:lnSpc>
              <a:spcPct val="90000"/>
            </a:lnSpc>
            <a:spcBef>
              <a:spcPct val="0"/>
            </a:spcBef>
            <a:spcAft>
              <a:spcPct val="15000"/>
            </a:spcAft>
            <a:buChar char="••"/>
          </a:pPr>
          <a:r>
            <a:rPr lang="en-US" sz="1900" kern="1200" dirty="0"/>
            <a:t>The scammer may email documents or have an “attorney” call you with proof.</a:t>
          </a:r>
        </a:p>
      </dsp:txBody>
      <dsp:txXfrm rot="-5400000">
        <a:off x="2938269" y="454580"/>
        <a:ext cx="5744000" cy="2900839"/>
      </dsp:txXfrm>
    </dsp:sp>
    <dsp:sp modelId="{BEC25F39-6566-40B4-A820-0F525A26B81B}">
      <dsp:nvSpPr>
        <dsp:cNvPr id="0" name=""/>
        <dsp:cNvSpPr/>
      </dsp:nvSpPr>
      <dsp:spPr>
        <a:xfrm>
          <a:off x="381002" y="0"/>
          <a:ext cx="2557266" cy="3810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rtl="0">
            <a:lnSpc>
              <a:spcPct val="90000"/>
            </a:lnSpc>
            <a:spcBef>
              <a:spcPct val="0"/>
            </a:spcBef>
            <a:spcAft>
              <a:spcPct val="35000"/>
            </a:spcAft>
          </a:pPr>
          <a:r>
            <a:rPr lang="en-US" sz="5500" kern="1200" dirty="0"/>
            <a:t>Online Dating Scams</a:t>
          </a:r>
        </a:p>
      </dsp:txBody>
      <dsp:txXfrm>
        <a:off x="505837" y="124835"/>
        <a:ext cx="2307596" cy="35603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B82A5-56D6-4F83-9719-E7DEC14BF432}">
      <dsp:nvSpPr>
        <dsp:cNvPr id="0" name=""/>
        <dsp:cNvSpPr/>
      </dsp:nvSpPr>
      <dsp:spPr>
        <a:xfrm>
          <a:off x="0" y="0"/>
          <a:ext cx="8763000" cy="79450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As real as the relationship may seem, it is a scam. </a:t>
          </a:r>
        </a:p>
      </dsp:txBody>
      <dsp:txXfrm>
        <a:off x="38784" y="38784"/>
        <a:ext cx="8685432" cy="716935"/>
      </dsp:txXfrm>
    </dsp:sp>
    <dsp:sp modelId="{479A60C7-AF6C-4FF6-8499-3B0B3AF220B0}">
      <dsp:nvSpPr>
        <dsp:cNvPr id="0" name=""/>
        <dsp:cNvSpPr/>
      </dsp:nvSpPr>
      <dsp:spPr>
        <a:xfrm>
          <a:off x="0" y="867000"/>
          <a:ext cx="8763000" cy="794503"/>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a:t>You will have lost any money you wired, and the person you thought you knew so well will be gone with it.</a:t>
          </a:r>
        </a:p>
      </dsp:txBody>
      <dsp:txXfrm>
        <a:off x="38784" y="905784"/>
        <a:ext cx="8685432" cy="71693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9E2C2-01F8-40EE-BBE0-AE504644E6D3}">
      <dsp:nvSpPr>
        <dsp:cNvPr id="0" name=""/>
        <dsp:cNvSpPr/>
      </dsp:nvSpPr>
      <dsp:spPr>
        <a:xfrm rot="5400000">
          <a:off x="3621024" y="77723"/>
          <a:ext cx="4572000" cy="555955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a:t>Mystery Shopper</a:t>
          </a:r>
        </a:p>
        <a:p>
          <a:pPr marL="457200" lvl="2" indent="-228600" algn="l" defTabSz="977900" rtl="0">
            <a:lnSpc>
              <a:spcPct val="90000"/>
            </a:lnSpc>
            <a:spcBef>
              <a:spcPct val="0"/>
            </a:spcBef>
            <a:spcAft>
              <a:spcPct val="15000"/>
            </a:spcAft>
            <a:buChar char="••"/>
          </a:pPr>
          <a:r>
            <a:rPr lang="en-US" sz="2200" kern="1200" dirty="0"/>
            <a:t>The scammer may ask you to pay a fee to obtain certification information or to “register.”</a:t>
          </a:r>
        </a:p>
        <a:p>
          <a:pPr marL="457200" lvl="2" indent="-228600" algn="l" defTabSz="977900" rtl="0">
            <a:lnSpc>
              <a:spcPct val="90000"/>
            </a:lnSpc>
            <a:spcBef>
              <a:spcPct val="0"/>
            </a:spcBef>
            <a:spcAft>
              <a:spcPct val="15000"/>
            </a:spcAft>
            <a:buChar char="••"/>
          </a:pPr>
          <a:r>
            <a:rPr lang="en-US" sz="2200" kern="1200" dirty="0"/>
            <a:t>You should never have to pay a fee, and the certification will be worthless.</a:t>
          </a:r>
        </a:p>
        <a:p>
          <a:pPr marL="228600" lvl="1" indent="-228600" algn="l" defTabSz="977900" rtl="0">
            <a:lnSpc>
              <a:spcPct val="90000"/>
            </a:lnSpc>
            <a:spcBef>
              <a:spcPct val="0"/>
            </a:spcBef>
            <a:spcAft>
              <a:spcPct val="15000"/>
            </a:spcAft>
            <a:buChar char="••"/>
          </a:pPr>
          <a:r>
            <a:rPr lang="en-US" sz="2200" b="1" kern="1200" dirty="0"/>
            <a:t>Work-at-Home</a:t>
          </a:r>
        </a:p>
        <a:p>
          <a:pPr marL="457200" lvl="2" indent="-228600" algn="l" defTabSz="977900" rtl="0">
            <a:lnSpc>
              <a:spcPct val="90000"/>
            </a:lnSpc>
            <a:spcBef>
              <a:spcPct val="0"/>
            </a:spcBef>
            <a:spcAft>
              <a:spcPct val="15000"/>
            </a:spcAft>
            <a:buChar char="••"/>
          </a:pPr>
          <a:r>
            <a:rPr lang="en-US" sz="2200" kern="1200" dirty="0"/>
            <a:t>The scammer will ask you to pay for a starter kit or a useless certification. </a:t>
          </a:r>
        </a:p>
        <a:p>
          <a:pPr marL="457200" lvl="2" indent="-228600" algn="l" defTabSz="977900" rtl="0">
            <a:lnSpc>
              <a:spcPct val="90000"/>
            </a:lnSpc>
            <a:spcBef>
              <a:spcPct val="0"/>
            </a:spcBef>
            <a:spcAft>
              <a:spcPct val="15000"/>
            </a:spcAft>
            <a:buChar char="••"/>
          </a:pPr>
          <a:r>
            <a:rPr lang="en-US" sz="2200" kern="1200" dirty="0"/>
            <a:t>Once you pay, the scammer will continue to market additional “tools” to get your business off the ground.</a:t>
          </a:r>
        </a:p>
      </dsp:txBody>
      <dsp:txXfrm rot="-5400000">
        <a:off x="3127249" y="794686"/>
        <a:ext cx="5336365" cy="4125626"/>
      </dsp:txXfrm>
    </dsp:sp>
    <dsp:sp modelId="{F935339F-7CD3-4C33-9639-B7FDC2C72860}">
      <dsp:nvSpPr>
        <dsp:cNvPr id="0" name=""/>
        <dsp:cNvSpPr/>
      </dsp:nvSpPr>
      <dsp:spPr>
        <a:xfrm>
          <a:off x="0" y="0"/>
          <a:ext cx="3127248" cy="5715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n-US" sz="3800" kern="1200" dirty="0"/>
            <a:t>Employment offers</a:t>
          </a:r>
        </a:p>
      </dsp:txBody>
      <dsp:txXfrm>
        <a:off x="152660" y="152660"/>
        <a:ext cx="2821928" cy="54096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26463-E459-4919-BC37-8081EE604FE0}">
      <dsp:nvSpPr>
        <dsp:cNvPr id="0" name=""/>
        <dsp:cNvSpPr/>
      </dsp:nvSpPr>
      <dsp:spPr>
        <a:xfrm>
          <a:off x="0" y="701785"/>
          <a:ext cx="4280302" cy="74353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t>Wire Transfer</a:t>
          </a:r>
        </a:p>
      </dsp:txBody>
      <dsp:txXfrm>
        <a:off x="36296" y="738081"/>
        <a:ext cx="4207710" cy="670943"/>
      </dsp:txXfrm>
    </dsp:sp>
    <dsp:sp modelId="{0585E4F6-AC09-4D0C-92AE-54F04F6EBE21}">
      <dsp:nvSpPr>
        <dsp:cNvPr id="0" name=""/>
        <dsp:cNvSpPr/>
      </dsp:nvSpPr>
      <dsp:spPr>
        <a:xfrm>
          <a:off x="0" y="1606589"/>
          <a:ext cx="4280302" cy="74353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t>Prepaid Debt Cards</a:t>
          </a:r>
        </a:p>
      </dsp:txBody>
      <dsp:txXfrm>
        <a:off x="36296" y="1642885"/>
        <a:ext cx="4207710" cy="670943"/>
      </dsp:txXfrm>
    </dsp:sp>
    <dsp:sp modelId="{BB8C476C-EFD5-4A20-B9D3-F5D82327CF74}">
      <dsp:nvSpPr>
        <dsp:cNvPr id="0" name=""/>
        <dsp:cNvSpPr/>
      </dsp:nvSpPr>
      <dsp:spPr>
        <a:xfrm>
          <a:off x="0" y="2468655"/>
          <a:ext cx="4280302" cy="74353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t>Bank Wire Transfer</a:t>
          </a:r>
        </a:p>
      </dsp:txBody>
      <dsp:txXfrm>
        <a:off x="36296" y="2504951"/>
        <a:ext cx="4207710" cy="670943"/>
      </dsp:txXfrm>
    </dsp:sp>
    <dsp:sp modelId="{223CA62C-14B5-4B27-B041-09B0B0360C50}">
      <dsp:nvSpPr>
        <dsp:cNvPr id="0" name=""/>
        <dsp:cNvSpPr/>
      </dsp:nvSpPr>
      <dsp:spPr>
        <a:xfrm>
          <a:off x="0" y="3352803"/>
          <a:ext cx="4280302" cy="74353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t>Payment Apps (P2P)</a:t>
          </a:r>
        </a:p>
      </dsp:txBody>
      <dsp:txXfrm>
        <a:off x="36296" y="3389099"/>
        <a:ext cx="4207710" cy="670943"/>
      </dsp:txXfrm>
    </dsp:sp>
    <dsp:sp modelId="{E842A2CF-8895-4DC4-86ED-C1B14C238E2D}">
      <dsp:nvSpPr>
        <dsp:cNvPr id="0" name=""/>
        <dsp:cNvSpPr/>
      </dsp:nvSpPr>
      <dsp:spPr>
        <a:xfrm>
          <a:off x="0" y="4285664"/>
          <a:ext cx="4280302" cy="74353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solidFill>
                <a:schemeClr val="bg1"/>
              </a:solidFill>
            </a:rPr>
            <a:t>Gift Cards</a:t>
          </a:r>
        </a:p>
      </dsp:txBody>
      <dsp:txXfrm>
        <a:off x="36296" y="4321960"/>
        <a:ext cx="4207710" cy="670943"/>
      </dsp:txXfrm>
    </dsp:sp>
    <dsp:sp modelId="{AF240342-6C7A-434B-97B6-789F16D5A9BD}">
      <dsp:nvSpPr>
        <dsp:cNvPr id="0" name=""/>
        <dsp:cNvSpPr/>
      </dsp:nvSpPr>
      <dsp:spPr>
        <a:xfrm>
          <a:off x="0" y="4285665"/>
          <a:ext cx="4280302" cy="74353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t>Gift Cards</a:t>
          </a:r>
        </a:p>
      </dsp:txBody>
      <dsp:txXfrm>
        <a:off x="36296" y="4321961"/>
        <a:ext cx="4207710" cy="67094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68E23-A7BB-4010-8C0B-265E182903CD}">
      <dsp:nvSpPr>
        <dsp:cNvPr id="0" name=""/>
        <dsp:cNvSpPr/>
      </dsp:nvSpPr>
      <dsp:spPr>
        <a:xfrm>
          <a:off x="5692" y="0"/>
          <a:ext cx="5823607" cy="304182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a:t>Wire Transfer </a:t>
          </a:r>
        </a:p>
      </dsp:txBody>
      <dsp:txXfrm>
        <a:off x="94784" y="89092"/>
        <a:ext cx="5645423" cy="2863639"/>
      </dsp:txXfrm>
    </dsp:sp>
    <dsp:sp modelId="{60121690-41C3-4536-9816-437E3C07A456}">
      <dsp:nvSpPr>
        <dsp:cNvPr id="0" name=""/>
        <dsp:cNvSpPr/>
      </dsp:nvSpPr>
      <dsp:spPr>
        <a:xfrm>
          <a:off x="2846" y="3203658"/>
          <a:ext cx="5823607" cy="304182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a:t>Scammers come up with all kinds of convincing stories to get your money. Many of these methods involve wiring money through money transfer services like Western Union or MoneyGram.</a:t>
          </a:r>
        </a:p>
      </dsp:txBody>
      <dsp:txXfrm>
        <a:off x="91938" y="3292750"/>
        <a:ext cx="5645423" cy="286363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68E23-A7BB-4010-8C0B-265E182903CD}">
      <dsp:nvSpPr>
        <dsp:cNvPr id="0" name=""/>
        <dsp:cNvSpPr/>
      </dsp:nvSpPr>
      <dsp:spPr>
        <a:xfrm>
          <a:off x="3121" y="3860"/>
          <a:ext cx="8680556" cy="1855269"/>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a:t>Why Money Transfers?</a:t>
          </a:r>
        </a:p>
      </dsp:txBody>
      <dsp:txXfrm>
        <a:off x="57460" y="58199"/>
        <a:ext cx="8571878" cy="1746591"/>
      </dsp:txXfrm>
    </dsp:sp>
    <dsp:sp modelId="{25A2CFBF-28BA-470C-A6AB-62A7D49D2533}">
      <dsp:nvSpPr>
        <dsp:cNvPr id="0" name=""/>
        <dsp:cNvSpPr/>
      </dsp:nvSpPr>
      <dsp:spPr>
        <a:xfrm>
          <a:off x="3121" y="2151766"/>
          <a:ext cx="2740074" cy="325457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a:t>It’s like sending cash: the scammers get the money quickly, and you can’t get it back.</a:t>
          </a:r>
        </a:p>
      </dsp:txBody>
      <dsp:txXfrm>
        <a:off x="83375" y="2232020"/>
        <a:ext cx="2579566" cy="3094065"/>
      </dsp:txXfrm>
    </dsp:sp>
    <dsp:sp modelId="{27AFAE03-41FF-4674-9818-743CE3C86692}">
      <dsp:nvSpPr>
        <dsp:cNvPr id="0" name=""/>
        <dsp:cNvSpPr/>
      </dsp:nvSpPr>
      <dsp:spPr>
        <a:xfrm>
          <a:off x="2973362" y="2151766"/>
          <a:ext cx="2740074" cy="325457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a:t>Typically, there’s no way to reverse a money transfer or trace the money.</a:t>
          </a:r>
        </a:p>
      </dsp:txBody>
      <dsp:txXfrm>
        <a:off x="3053616" y="2232020"/>
        <a:ext cx="2579566" cy="3094065"/>
      </dsp:txXfrm>
    </dsp:sp>
    <dsp:sp modelId="{5B166AEB-3D5D-433E-9CB4-5C7CE2460D57}">
      <dsp:nvSpPr>
        <dsp:cNvPr id="0" name=""/>
        <dsp:cNvSpPr/>
      </dsp:nvSpPr>
      <dsp:spPr>
        <a:xfrm>
          <a:off x="5943603" y="2151766"/>
          <a:ext cx="2740074" cy="325457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a:t>Money wired to a store or another country can be picked up at multiple locations, making it impossible to identify or track down the recipient.</a:t>
          </a:r>
        </a:p>
      </dsp:txBody>
      <dsp:txXfrm>
        <a:off x="6023857" y="2232020"/>
        <a:ext cx="2579566" cy="309406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35BDE-5860-4263-B2A1-C869DC37E31B}">
      <dsp:nvSpPr>
        <dsp:cNvPr id="0" name=""/>
        <dsp:cNvSpPr/>
      </dsp:nvSpPr>
      <dsp:spPr>
        <a:xfrm rot="5400000">
          <a:off x="3092197" y="717793"/>
          <a:ext cx="4800596" cy="5041413"/>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US" sz="2900" kern="1200" dirty="0">
              <a:solidFill>
                <a:schemeClr val="tx1"/>
              </a:solidFill>
            </a:rPr>
            <a:t>Scammers request this payment because debit cards are not linked to a bank</a:t>
          </a:r>
        </a:p>
        <a:p>
          <a:pPr marL="285750" lvl="1" indent="-285750" algn="l" defTabSz="1289050" rtl="0">
            <a:lnSpc>
              <a:spcPct val="90000"/>
            </a:lnSpc>
            <a:spcBef>
              <a:spcPct val="0"/>
            </a:spcBef>
            <a:spcAft>
              <a:spcPct val="15000"/>
            </a:spcAft>
            <a:buChar char="••"/>
          </a:pPr>
          <a:r>
            <a:rPr lang="en-US" sz="2900" kern="1200" dirty="0">
              <a:solidFill>
                <a:schemeClr val="tx1"/>
              </a:solidFill>
            </a:rPr>
            <a:t>There are limited protections</a:t>
          </a:r>
        </a:p>
        <a:p>
          <a:pPr marL="285750" lvl="1" indent="-285750" algn="l" defTabSz="1289050" rtl="0">
            <a:lnSpc>
              <a:spcPct val="90000"/>
            </a:lnSpc>
            <a:spcBef>
              <a:spcPct val="0"/>
            </a:spcBef>
            <a:spcAft>
              <a:spcPct val="15000"/>
            </a:spcAft>
            <a:buChar char="••"/>
          </a:pPr>
          <a:r>
            <a:rPr lang="en-US" sz="2900" kern="1200" dirty="0">
              <a:solidFill>
                <a:schemeClr val="tx1"/>
              </a:solidFill>
            </a:rPr>
            <a:t>The money is available immediately when you provide the card number and pin</a:t>
          </a:r>
        </a:p>
      </dsp:txBody>
      <dsp:txXfrm rot="-5400000">
        <a:off x="2971789" y="1072547"/>
        <a:ext cx="4807067" cy="4331904"/>
      </dsp:txXfrm>
    </dsp:sp>
    <dsp:sp modelId="{6D7182E9-3812-41CE-95BE-60F2E94C3F4A}">
      <dsp:nvSpPr>
        <dsp:cNvPr id="0" name=""/>
        <dsp:cNvSpPr/>
      </dsp:nvSpPr>
      <dsp:spPr>
        <a:xfrm>
          <a:off x="0" y="228573"/>
          <a:ext cx="2907792" cy="588642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rtl="0">
            <a:lnSpc>
              <a:spcPct val="90000"/>
            </a:lnSpc>
            <a:spcBef>
              <a:spcPct val="0"/>
            </a:spcBef>
            <a:spcAft>
              <a:spcPct val="35000"/>
            </a:spcAft>
          </a:pPr>
          <a:r>
            <a:rPr lang="en-US" sz="5500" kern="1200" dirty="0">
              <a:solidFill>
                <a:schemeClr val="bg1"/>
              </a:solidFill>
            </a:rPr>
            <a:t>Prepaid Debit Cards</a:t>
          </a:r>
        </a:p>
      </dsp:txBody>
      <dsp:txXfrm>
        <a:off x="141947" y="370520"/>
        <a:ext cx="2623898" cy="560253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35BDE-5860-4263-B2A1-C869DC37E31B}">
      <dsp:nvSpPr>
        <dsp:cNvPr id="0" name=""/>
        <dsp:cNvSpPr/>
      </dsp:nvSpPr>
      <dsp:spPr>
        <a:xfrm rot="5400000">
          <a:off x="783354" y="1545320"/>
          <a:ext cx="5791163" cy="346252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solidFill>
                <a:schemeClr val="tx1"/>
              </a:solidFill>
            </a:rPr>
            <a:t>Bank wire is electronic transfer of money</a:t>
          </a:r>
        </a:p>
        <a:p>
          <a:pPr marL="285750" lvl="1" indent="-285750" algn="l" defTabSz="1244600" rtl="0">
            <a:lnSpc>
              <a:spcPct val="90000"/>
            </a:lnSpc>
            <a:spcBef>
              <a:spcPct val="0"/>
            </a:spcBef>
            <a:spcAft>
              <a:spcPct val="15000"/>
            </a:spcAft>
            <a:buChar char="••"/>
          </a:pPr>
          <a:r>
            <a:rPr lang="en-US" sz="2800" kern="1200" dirty="0">
              <a:solidFill>
                <a:schemeClr val="tx1"/>
              </a:solidFill>
            </a:rPr>
            <a:t>The money becomes available within 24 hours </a:t>
          </a:r>
        </a:p>
        <a:p>
          <a:pPr marL="285750" lvl="1" indent="-285750" algn="l" defTabSz="1244600" rtl="0">
            <a:lnSpc>
              <a:spcPct val="90000"/>
            </a:lnSpc>
            <a:spcBef>
              <a:spcPct val="0"/>
            </a:spcBef>
            <a:spcAft>
              <a:spcPct val="15000"/>
            </a:spcAft>
            <a:buChar char="••"/>
          </a:pPr>
          <a:r>
            <a:rPr lang="en-US" sz="2800" kern="1200" dirty="0">
              <a:solidFill>
                <a:schemeClr val="tx1"/>
              </a:solidFill>
            </a:rPr>
            <a:t>In most cases bank wire transfers cannot be reversed or recalled if the receiving bank is not notified in time</a:t>
          </a:r>
          <a:endParaRPr lang="en-US" sz="2800" kern="1200" dirty="0">
            <a:solidFill>
              <a:srgbClr val="FF0000"/>
            </a:solidFill>
          </a:endParaRPr>
        </a:p>
      </dsp:txBody>
      <dsp:txXfrm rot="-5400000">
        <a:off x="1947672" y="550030"/>
        <a:ext cx="3293501" cy="5453109"/>
      </dsp:txXfrm>
    </dsp:sp>
    <dsp:sp modelId="{6D7182E9-3812-41CE-95BE-60F2E94C3F4A}">
      <dsp:nvSpPr>
        <dsp:cNvPr id="0" name=""/>
        <dsp:cNvSpPr/>
      </dsp:nvSpPr>
      <dsp:spPr>
        <a:xfrm>
          <a:off x="0" y="161957"/>
          <a:ext cx="1947672" cy="601978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a:solidFill>
                <a:schemeClr val="bg1"/>
              </a:solidFill>
            </a:rPr>
            <a:t>Bank Wire Transfer</a:t>
          </a:r>
        </a:p>
      </dsp:txBody>
      <dsp:txXfrm>
        <a:off x="95078" y="257035"/>
        <a:ext cx="1757516" cy="582963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35BDE-5860-4263-B2A1-C869DC37E31B}">
      <dsp:nvSpPr>
        <dsp:cNvPr id="0" name=""/>
        <dsp:cNvSpPr/>
      </dsp:nvSpPr>
      <dsp:spPr>
        <a:xfrm rot="5400000">
          <a:off x="3040381" y="678179"/>
          <a:ext cx="4800596" cy="512064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a:solidFill>
                <a:schemeClr val="tx1"/>
              </a:solidFill>
            </a:rPr>
            <a:t>Easy way of sending cash</a:t>
          </a:r>
        </a:p>
        <a:p>
          <a:pPr marL="285750" lvl="1" indent="-285750" algn="l" defTabSz="1466850" rtl="0">
            <a:lnSpc>
              <a:spcPct val="90000"/>
            </a:lnSpc>
            <a:spcBef>
              <a:spcPct val="0"/>
            </a:spcBef>
            <a:spcAft>
              <a:spcPct val="15000"/>
            </a:spcAft>
            <a:buChar char="••"/>
          </a:pPr>
          <a:r>
            <a:rPr lang="en-US" sz="3300" kern="1200" dirty="0">
              <a:solidFill>
                <a:schemeClr val="tx1"/>
              </a:solidFill>
            </a:rPr>
            <a:t>The transactions are authorized so its hard to retrieve money</a:t>
          </a:r>
        </a:p>
        <a:p>
          <a:pPr marL="285750" lvl="1" indent="-285750" algn="l" defTabSz="1466850" rtl="0">
            <a:lnSpc>
              <a:spcPct val="90000"/>
            </a:lnSpc>
            <a:spcBef>
              <a:spcPct val="0"/>
            </a:spcBef>
            <a:spcAft>
              <a:spcPct val="15000"/>
            </a:spcAft>
            <a:buChar char="••"/>
          </a:pPr>
          <a:r>
            <a:rPr lang="en-US" sz="3300" kern="1200" dirty="0">
              <a:solidFill>
                <a:schemeClr val="tx1"/>
              </a:solidFill>
            </a:rPr>
            <a:t>Read terms of service for these apps</a:t>
          </a:r>
        </a:p>
        <a:p>
          <a:pPr marL="285750" lvl="1" indent="-285750" algn="l" defTabSz="1466850" rtl="0">
            <a:lnSpc>
              <a:spcPct val="90000"/>
            </a:lnSpc>
            <a:spcBef>
              <a:spcPct val="0"/>
            </a:spcBef>
            <a:spcAft>
              <a:spcPct val="15000"/>
            </a:spcAft>
            <a:buChar char="••"/>
          </a:pPr>
          <a:r>
            <a:rPr lang="en-US" sz="3300" kern="1200" dirty="0">
              <a:solidFill>
                <a:schemeClr val="tx1"/>
              </a:solidFill>
            </a:rPr>
            <a:t>These apps may share your information</a:t>
          </a:r>
        </a:p>
      </dsp:txBody>
      <dsp:txXfrm rot="-5400000">
        <a:off x="2880359" y="1072547"/>
        <a:ext cx="4886294" cy="4331904"/>
      </dsp:txXfrm>
    </dsp:sp>
    <dsp:sp modelId="{6D7182E9-3812-41CE-95BE-60F2E94C3F4A}">
      <dsp:nvSpPr>
        <dsp:cNvPr id="0" name=""/>
        <dsp:cNvSpPr/>
      </dsp:nvSpPr>
      <dsp:spPr>
        <a:xfrm>
          <a:off x="0" y="228605"/>
          <a:ext cx="2880360" cy="57149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rtl="0">
            <a:lnSpc>
              <a:spcPct val="90000"/>
            </a:lnSpc>
            <a:spcBef>
              <a:spcPct val="0"/>
            </a:spcBef>
            <a:spcAft>
              <a:spcPct val="35000"/>
            </a:spcAft>
          </a:pPr>
          <a:r>
            <a:rPr lang="en-US" sz="4900" kern="1200" dirty="0"/>
            <a:t>Payment Apps (P2P)</a:t>
          </a:r>
          <a:endParaRPr lang="en-US" sz="4900" kern="1200" dirty="0">
            <a:solidFill>
              <a:schemeClr val="bg1"/>
            </a:solidFill>
          </a:endParaRPr>
        </a:p>
      </dsp:txBody>
      <dsp:txXfrm>
        <a:off x="140608" y="369213"/>
        <a:ext cx="2599144" cy="5433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C218C-42DC-47AA-B01F-60D2AD1ABB8E}">
      <dsp:nvSpPr>
        <dsp:cNvPr id="0" name=""/>
        <dsp:cNvSpPr/>
      </dsp:nvSpPr>
      <dsp:spPr>
        <a:xfrm>
          <a:off x="0" y="0"/>
          <a:ext cx="8610600" cy="106680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dirty="0"/>
            <a:t>What Does Consumer Protection Do?</a:t>
          </a:r>
        </a:p>
      </dsp:txBody>
      <dsp:txXfrm>
        <a:off x="31246" y="31246"/>
        <a:ext cx="8548108" cy="100430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35BDE-5860-4263-B2A1-C869DC37E31B}">
      <dsp:nvSpPr>
        <dsp:cNvPr id="0" name=""/>
        <dsp:cNvSpPr/>
      </dsp:nvSpPr>
      <dsp:spPr>
        <a:xfrm rot="5400000">
          <a:off x="1088136" y="1507235"/>
          <a:ext cx="5181600" cy="346252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solidFill>
                <a:schemeClr val="tx1"/>
              </a:solidFill>
            </a:rPr>
            <a:t>Gift Cards generally can't be redeemed for cash</a:t>
          </a:r>
        </a:p>
        <a:p>
          <a:pPr marL="285750" lvl="1" indent="-285750" algn="l" defTabSz="1244600" rtl="0">
            <a:lnSpc>
              <a:spcPct val="90000"/>
            </a:lnSpc>
            <a:spcBef>
              <a:spcPct val="0"/>
            </a:spcBef>
            <a:spcAft>
              <a:spcPct val="15000"/>
            </a:spcAft>
            <a:buChar char="••"/>
          </a:pPr>
          <a:r>
            <a:rPr lang="en-US" sz="2800" kern="1200" dirty="0">
              <a:solidFill>
                <a:schemeClr val="tx1"/>
              </a:solidFill>
            </a:rPr>
            <a:t>Scammers want to make it easy for themselves to get the money</a:t>
          </a:r>
        </a:p>
        <a:p>
          <a:pPr marL="285750" lvl="1" indent="-285750" algn="l" defTabSz="1244600" rtl="0">
            <a:lnSpc>
              <a:spcPct val="90000"/>
            </a:lnSpc>
            <a:spcBef>
              <a:spcPct val="0"/>
            </a:spcBef>
            <a:spcAft>
              <a:spcPct val="15000"/>
            </a:spcAft>
            <a:buChar char="••"/>
          </a:pPr>
          <a:r>
            <a:rPr lang="en-US" sz="2800" kern="1200" dirty="0">
              <a:solidFill>
                <a:schemeClr val="tx1"/>
              </a:solidFill>
            </a:rPr>
            <a:t>Once you share the code with them, the money is gone for good</a:t>
          </a:r>
          <a:endParaRPr lang="en-US" sz="2800" kern="1200" dirty="0">
            <a:solidFill>
              <a:srgbClr val="FF0000"/>
            </a:solidFill>
          </a:endParaRPr>
        </a:p>
      </dsp:txBody>
      <dsp:txXfrm rot="-5400000">
        <a:off x="1947672" y="816727"/>
        <a:ext cx="3293501" cy="4843546"/>
      </dsp:txXfrm>
    </dsp:sp>
    <dsp:sp modelId="{6D7182E9-3812-41CE-95BE-60F2E94C3F4A}">
      <dsp:nvSpPr>
        <dsp:cNvPr id="0" name=""/>
        <dsp:cNvSpPr/>
      </dsp:nvSpPr>
      <dsp:spPr>
        <a:xfrm>
          <a:off x="0" y="0"/>
          <a:ext cx="1947672" cy="6477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kern="1200" dirty="0">
              <a:solidFill>
                <a:schemeClr val="bg1"/>
              </a:solidFill>
            </a:rPr>
            <a:t>Gift Cards </a:t>
          </a:r>
        </a:p>
      </dsp:txBody>
      <dsp:txXfrm>
        <a:off x="95078" y="95078"/>
        <a:ext cx="1757516" cy="628684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D1D98-E0D8-48DE-BF6F-3FA014F4A61E}">
      <dsp:nvSpPr>
        <dsp:cNvPr id="0" name=""/>
        <dsp:cNvSpPr/>
      </dsp:nvSpPr>
      <dsp:spPr>
        <a:xfrm rot="5400000">
          <a:off x="3325367" y="406907"/>
          <a:ext cx="5059680" cy="551078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a:t>Do not give your name, address, or other contact information to telemarketers.</a:t>
          </a:r>
        </a:p>
        <a:p>
          <a:pPr marL="228600" lvl="1" indent="-228600" algn="l" defTabSz="1022350" rtl="0">
            <a:lnSpc>
              <a:spcPct val="90000"/>
            </a:lnSpc>
            <a:spcBef>
              <a:spcPct val="0"/>
            </a:spcBef>
            <a:spcAft>
              <a:spcPct val="15000"/>
            </a:spcAft>
            <a:buChar char="••"/>
          </a:pPr>
          <a:r>
            <a:rPr lang="en-US" sz="2300" kern="1200"/>
            <a:t>Never wire money based on an unsolicited phone call. Wiring money is like sending cash.</a:t>
          </a:r>
        </a:p>
        <a:p>
          <a:pPr marL="228600" lvl="1" indent="-228600" algn="l" defTabSz="1022350" rtl="0">
            <a:lnSpc>
              <a:spcPct val="90000"/>
            </a:lnSpc>
            <a:spcBef>
              <a:spcPct val="0"/>
            </a:spcBef>
            <a:spcAft>
              <a:spcPct val="15000"/>
            </a:spcAft>
            <a:buChar char="••"/>
          </a:pPr>
          <a:r>
            <a:rPr lang="en-US" sz="2300" kern="1200" dirty="0"/>
            <a:t>Never agree to deposit a check from someone you don’t know and then wire money back to that person.</a:t>
          </a:r>
        </a:p>
        <a:p>
          <a:pPr marL="228600" lvl="1" indent="-228600" algn="l" defTabSz="1022350" rtl="0">
            <a:lnSpc>
              <a:spcPct val="90000"/>
            </a:lnSpc>
            <a:spcBef>
              <a:spcPct val="0"/>
            </a:spcBef>
            <a:spcAft>
              <a:spcPct val="15000"/>
            </a:spcAft>
            <a:buChar char="••"/>
          </a:pPr>
          <a:r>
            <a:rPr lang="en-US" sz="2300" kern="1200" dirty="0"/>
            <a:t>Never pay money to get money from a lottery or sweepstakes.</a:t>
          </a:r>
        </a:p>
        <a:p>
          <a:pPr marL="228600" lvl="1" indent="-228600" algn="l" defTabSz="1022350" rtl="0">
            <a:lnSpc>
              <a:spcPct val="90000"/>
            </a:lnSpc>
            <a:spcBef>
              <a:spcPct val="0"/>
            </a:spcBef>
            <a:spcAft>
              <a:spcPct val="15000"/>
            </a:spcAft>
            <a:buChar char="••"/>
          </a:pPr>
          <a:r>
            <a:rPr lang="en-US" sz="2300" kern="1200" dirty="0"/>
            <a:t>Phone numbers on Caller ID can be deceptive.</a:t>
          </a:r>
        </a:p>
      </dsp:txBody>
      <dsp:txXfrm rot="-5400000">
        <a:off x="3099816" y="879452"/>
        <a:ext cx="5263791" cy="4565694"/>
      </dsp:txXfrm>
    </dsp:sp>
    <dsp:sp modelId="{BE50E754-59D7-45FE-9FCA-48D03E806C0A}">
      <dsp:nvSpPr>
        <dsp:cNvPr id="0" name=""/>
        <dsp:cNvSpPr/>
      </dsp:nvSpPr>
      <dsp:spPr>
        <a:xfrm>
          <a:off x="0" y="0"/>
          <a:ext cx="3099816" cy="63246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dirty="0"/>
            <a:t>Tips to avoid scams</a:t>
          </a:r>
        </a:p>
      </dsp:txBody>
      <dsp:txXfrm>
        <a:off x="151321" y="151321"/>
        <a:ext cx="2797174" cy="602195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D1D98-E0D8-48DE-BF6F-3FA014F4A61E}">
      <dsp:nvSpPr>
        <dsp:cNvPr id="0" name=""/>
        <dsp:cNvSpPr/>
      </dsp:nvSpPr>
      <dsp:spPr>
        <a:xfrm rot="5400000">
          <a:off x="3355848" y="368807"/>
          <a:ext cx="4998720" cy="551078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If you are scammed by mail, send documentation or counterfeit check to the U.S. Postal Inspection Service at P.O. Box 15058, Little Rock, AR 72231; call (877) 876-2455; or go to postalinspectors.uspis.gov.</a:t>
          </a:r>
        </a:p>
        <a:p>
          <a:pPr marL="228600" lvl="1" indent="-228600" algn="l" defTabSz="889000" rtl="0">
            <a:lnSpc>
              <a:spcPct val="90000"/>
            </a:lnSpc>
            <a:spcBef>
              <a:spcPct val="0"/>
            </a:spcBef>
            <a:spcAft>
              <a:spcPct val="15000"/>
            </a:spcAft>
            <a:buChar char="••"/>
          </a:pPr>
          <a:r>
            <a:rPr lang="en-US" sz="2000" kern="1200" dirty="0"/>
            <a:t>File a report with your local law enforcement office.</a:t>
          </a:r>
        </a:p>
        <a:p>
          <a:pPr marL="228600" lvl="1" indent="-228600" algn="l" defTabSz="889000" rtl="0">
            <a:lnSpc>
              <a:spcPct val="90000"/>
            </a:lnSpc>
            <a:spcBef>
              <a:spcPct val="0"/>
            </a:spcBef>
            <a:spcAft>
              <a:spcPct val="15000"/>
            </a:spcAft>
            <a:buChar char="••"/>
          </a:pPr>
          <a:r>
            <a:rPr lang="en-US" sz="2000" kern="1200" dirty="0"/>
            <a:t>If you are scammed via the internet, report the scam to iC3.gov, a partnership between the Federal Bureau of Investigation and the National White Collar Crime Center.</a:t>
          </a:r>
        </a:p>
        <a:p>
          <a:pPr marL="228600" lvl="1" indent="-228600" algn="l" defTabSz="889000" rtl="0">
            <a:lnSpc>
              <a:spcPct val="90000"/>
            </a:lnSpc>
            <a:spcBef>
              <a:spcPct val="0"/>
            </a:spcBef>
            <a:spcAft>
              <a:spcPct val="15000"/>
            </a:spcAft>
            <a:buChar char="••"/>
          </a:pPr>
          <a:r>
            <a:rPr lang="en-US" sz="2000" kern="1200" dirty="0"/>
            <a:t>If you are scammed via wire fraud, contact </a:t>
          </a:r>
          <a:r>
            <a:rPr lang="en-US" sz="2000" kern="1200" dirty="0" err="1"/>
            <a:t>Moneygram</a:t>
          </a:r>
          <a:r>
            <a:rPr lang="en-US" sz="2000" kern="1200" dirty="0"/>
            <a:t> at (800) 666-3947 or fraud@moneygram.com or Western Union at (800) 448-1492.</a:t>
          </a:r>
        </a:p>
      </dsp:txBody>
      <dsp:txXfrm rot="-5400000">
        <a:off x="3099817" y="868856"/>
        <a:ext cx="5266767" cy="4510686"/>
      </dsp:txXfrm>
    </dsp:sp>
    <dsp:sp modelId="{BE50E754-59D7-45FE-9FCA-48D03E806C0A}">
      <dsp:nvSpPr>
        <dsp:cNvPr id="0" name=""/>
        <dsp:cNvSpPr/>
      </dsp:nvSpPr>
      <dsp:spPr>
        <a:xfrm>
          <a:off x="0" y="0"/>
          <a:ext cx="3099816" cy="62484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rtl="0">
            <a:lnSpc>
              <a:spcPct val="90000"/>
            </a:lnSpc>
            <a:spcBef>
              <a:spcPct val="0"/>
            </a:spcBef>
            <a:spcAft>
              <a:spcPct val="35000"/>
            </a:spcAft>
          </a:pPr>
          <a:r>
            <a:rPr lang="en-US" sz="5700" kern="1200" dirty="0"/>
            <a:t>If you become a victim</a:t>
          </a:r>
        </a:p>
      </dsp:txBody>
      <dsp:txXfrm>
        <a:off x="151321" y="151321"/>
        <a:ext cx="2797174" cy="594575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314A8-7D00-4DC3-8BEF-EBC7A8F0FC48}">
      <dsp:nvSpPr>
        <dsp:cNvPr id="0" name=""/>
        <dsp:cNvSpPr/>
      </dsp:nvSpPr>
      <dsp:spPr>
        <a:xfrm>
          <a:off x="0" y="365939"/>
          <a:ext cx="8610600" cy="1759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latin typeface="Calibri Light" panose="020F0302020204030204" pitchFamily="34" charset="0"/>
            </a:rPr>
            <a:t>Identity theft is a crime that occurs when someone uses your personal information without your permission to commit fraud or other crimes. </a:t>
          </a:r>
        </a:p>
      </dsp:txBody>
      <dsp:txXfrm>
        <a:off x="85900" y="451839"/>
        <a:ext cx="8438800" cy="1587880"/>
      </dsp:txXfrm>
    </dsp:sp>
    <dsp:sp modelId="{C4603D8A-FD7D-4AFE-91B1-F0897D5DCA26}">
      <dsp:nvSpPr>
        <dsp:cNvPr id="0" name=""/>
        <dsp:cNvSpPr/>
      </dsp:nvSpPr>
      <dsp:spPr>
        <a:xfrm>
          <a:off x="0" y="2217780"/>
          <a:ext cx="8610600" cy="17596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a:latin typeface="Calibri Light" panose="020F0302020204030204" pitchFamily="34" charset="0"/>
            </a:rPr>
            <a:t>It is most commonly used to obtain access to credit in your name.</a:t>
          </a:r>
        </a:p>
      </dsp:txBody>
      <dsp:txXfrm>
        <a:off x="85900" y="2303680"/>
        <a:ext cx="8438800" cy="158788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60AB1-B533-4592-83D3-0AF376247527}">
      <dsp:nvSpPr>
        <dsp:cNvPr id="0" name=""/>
        <dsp:cNvSpPr/>
      </dsp:nvSpPr>
      <dsp:spPr>
        <a:xfrm>
          <a:off x="861900" y="1971"/>
          <a:ext cx="3279427" cy="196765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a:t>Social Security number</a:t>
          </a:r>
        </a:p>
      </dsp:txBody>
      <dsp:txXfrm>
        <a:off x="861900" y="1971"/>
        <a:ext cx="3279427" cy="1967656"/>
      </dsp:txXfrm>
    </dsp:sp>
    <dsp:sp modelId="{D31530CA-DF54-45CE-BD1F-58835A617DD5}">
      <dsp:nvSpPr>
        <dsp:cNvPr id="0" name=""/>
        <dsp:cNvSpPr/>
      </dsp:nvSpPr>
      <dsp:spPr>
        <a:xfrm>
          <a:off x="4469271" y="1971"/>
          <a:ext cx="3279427" cy="196765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a:t>Driver’s License Number</a:t>
          </a:r>
        </a:p>
      </dsp:txBody>
      <dsp:txXfrm>
        <a:off x="4469271" y="1971"/>
        <a:ext cx="3279427" cy="1967656"/>
      </dsp:txXfrm>
    </dsp:sp>
    <dsp:sp modelId="{705A6D19-E675-46CE-ABB5-CF3A96F3A816}">
      <dsp:nvSpPr>
        <dsp:cNvPr id="0" name=""/>
        <dsp:cNvSpPr/>
      </dsp:nvSpPr>
      <dsp:spPr>
        <a:xfrm>
          <a:off x="861900" y="2297571"/>
          <a:ext cx="3279427" cy="196765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a:t>Bank account number</a:t>
          </a:r>
        </a:p>
      </dsp:txBody>
      <dsp:txXfrm>
        <a:off x="861900" y="2297571"/>
        <a:ext cx="3279427" cy="1967656"/>
      </dsp:txXfrm>
    </dsp:sp>
    <dsp:sp modelId="{2241F256-BDA4-4EEF-8A3D-FF59E784BBEF}">
      <dsp:nvSpPr>
        <dsp:cNvPr id="0" name=""/>
        <dsp:cNvSpPr/>
      </dsp:nvSpPr>
      <dsp:spPr>
        <a:xfrm>
          <a:off x="4469271" y="2297571"/>
          <a:ext cx="3279427" cy="196765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kern="1200" dirty="0"/>
            <a:t>Credit card number</a:t>
          </a:r>
        </a:p>
      </dsp:txBody>
      <dsp:txXfrm>
        <a:off x="4469271" y="2297571"/>
        <a:ext cx="3279427" cy="196765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12A4B-4B0B-441F-AF5B-56A6155EA222}">
      <dsp:nvSpPr>
        <dsp:cNvPr id="0" name=""/>
        <dsp:cNvSpPr/>
      </dsp:nvSpPr>
      <dsp:spPr>
        <a:xfrm>
          <a:off x="2755392" y="196"/>
          <a:ext cx="3099816" cy="5931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a:t>What’s in your wallet or purse?</a:t>
          </a:r>
        </a:p>
      </dsp:txBody>
      <dsp:txXfrm>
        <a:off x="2784346" y="29150"/>
        <a:ext cx="3041908" cy="535218"/>
      </dsp:txXfrm>
    </dsp:sp>
    <dsp:sp modelId="{358AB8EB-0F88-4C9F-AE3D-A6D66E324075}">
      <dsp:nvSpPr>
        <dsp:cNvPr id="0" name=""/>
        <dsp:cNvSpPr/>
      </dsp:nvSpPr>
      <dsp:spPr>
        <a:xfrm>
          <a:off x="2755392" y="622979"/>
          <a:ext cx="3099816" cy="5931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a:t>Incoming mail</a:t>
          </a:r>
        </a:p>
      </dsp:txBody>
      <dsp:txXfrm>
        <a:off x="2784346" y="651933"/>
        <a:ext cx="3041908" cy="535218"/>
      </dsp:txXfrm>
    </dsp:sp>
    <dsp:sp modelId="{6724422D-B0ED-4FEC-A762-733853BAE634}">
      <dsp:nvSpPr>
        <dsp:cNvPr id="0" name=""/>
        <dsp:cNvSpPr/>
      </dsp:nvSpPr>
      <dsp:spPr>
        <a:xfrm>
          <a:off x="2755392" y="1245762"/>
          <a:ext cx="3099816" cy="5931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a:t>Outgoing mail</a:t>
          </a:r>
        </a:p>
      </dsp:txBody>
      <dsp:txXfrm>
        <a:off x="2784346" y="1274716"/>
        <a:ext cx="3041908" cy="535218"/>
      </dsp:txXfrm>
    </dsp:sp>
    <dsp:sp modelId="{B915771F-A86D-4C9E-943F-8586CFE3CC81}">
      <dsp:nvSpPr>
        <dsp:cNvPr id="0" name=""/>
        <dsp:cNvSpPr/>
      </dsp:nvSpPr>
      <dsp:spPr>
        <a:xfrm>
          <a:off x="2755392" y="1868545"/>
          <a:ext cx="3099816" cy="5931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a:t>Dumpster diving</a:t>
          </a:r>
        </a:p>
      </dsp:txBody>
      <dsp:txXfrm>
        <a:off x="2784346" y="1897499"/>
        <a:ext cx="3041908" cy="535218"/>
      </dsp:txXfrm>
    </dsp:sp>
    <dsp:sp modelId="{06A777F5-9B34-4EF6-A317-155FF5473555}">
      <dsp:nvSpPr>
        <dsp:cNvPr id="0" name=""/>
        <dsp:cNvSpPr/>
      </dsp:nvSpPr>
      <dsp:spPr>
        <a:xfrm>
          <a:off x="2755392" y="2491328"/>
          <a:ext cx="3099816" cy="5931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a:t>Your vehicle</a:t>
          </a:r>
        </a:p>
      </dsp:txBody>
      <dsp:txXfrm>
        <a:off x="2784346" y="2520282"/>
        <a:ext cx="3041908" cy="535218"/>
      </dsp:txXfrm>
    </dsp:sp>
    <dsp:sp modelId="{ACFCC69F-4082-4CE0-B5D5-514261D897F0}">
      <dsp:nvSpPr>
        <dsp:cNvPr id="0" name=""/>
        <dsp:cNvSpPr/>
      </dsp:nvSpPr>
      <dsp:spPr>
        <a:xfrm>
          <a:off x="2755392" y="3114111"/>
          <a:ext cx="3099816" cy="5931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a:t>Your home</a:t>
          </a:r>
        </a:p>
      </dsp:txBody>
      <dsp:txXfrm>
        <a:off x="2784346" y="3143065"/>
        <a:ext cx="3041908" cy="535218"/>
      </dsp:txXfrm>
    </dsp:sp>
    <dsp:sp modelId="{D8FA44D2-04F4-4772-9B5E-67F710D55470}">
      <dsp:nvSpPr>
        <dsp:cNvPr id="0" name=""/>
        <dsp:cNvSpPr/>
      </dsp:nvSpPr>
      <dsp:spPr>
        <a:xfrm>
          <a:off x="2755392" y="3736893"/>
          <a:ext cx="3099816" cy="5931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a:t>Your email</a:t>
          </a:r>
        </a:p>
      </dsp:txBody>
      <dsp:txXfrm>
        <a:off x="2784346" y="3765847"/>
        <a:ext cx="3041908" cy="535218"/>
      </dsp:txXfrm>
    </dsp:sp>
    <dsp:sp modelId="{934FAFB8-4EEF-463C-9B6E-F56CD5F3D3AC}">
      <dsp:nvSpPr>
        <dsp:cNvPr id="0" name=""/>
        <dsp:cNvSpPr/>
      </dsp:nvSpPr>
      <dsp:spPr>
        <a:xfrm>
          <a:off x="2755392" y="4359676"/>
          <a:ext cx="3099816" cy="5931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a:t>Your smartphone</a:t>
          </a:r>
        </a:p>
      </dsp:txBody>
      <dsp:txXfrm>
        <a:off x="2784346" y="4388630"/>
        <a:ext cx="3041908" cy="53521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0C3F1-223B-4DBF-9D2D-6CB5D20D5589}">
      <dsp:nvSpPr>
        <dsp:cNvPr id="0" name=""/>
        <dsp:cNvSpPr/>
      </dsp:nvSpPr>
      <dsp:spPr>
        <a:xfrm rot="5400000">
          <a:off x="2609088" y="696467"/>
          <a:ext cx="4937760" cy="477926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rtl="0">
            <a:lnSpc>
              <a:spcPct val="90000"/>
            </a:lnSpc>
            <a:spcBef>
              <a:spcPct val="0"/>
            </a:spcBef>
            <a:spcAft>
              <a:spcPct val="15000"/>
            </a:spcAft>
            <a:buChar char="••"/>
          </a:pPr>
          <a:r>
            <a:rPr lang="en-US" sz="3900" kern="1200" dirty="0"/>
            <a:t>Driver’s license</a:t>
          </a:r>
        </a:p>
        <a:p>
          <a:pPr marL="285750" lvl="1" indent="-285750" algn="l" defTabSz="1733550" rtl="0">
            <a:lnSpc>
              <a:spcPct val="90000"/>
            </a:lnSpc>
            <a:spcBef>
              <a:spcPct val="0"/>
            </a:spcBef>
            <a:spcAft>
              <a:spcPct val="15000"/>
            </a:spcAft>
            <a:buChar char="••"/>
          </a:pPr>
          <a:r>
            <a:rPr lang="en-US" sz="3900" kern="1200" dirty="0"/>
            <a:t>Social Security card or number</a:t>
          </a:r>
        </a:p>
        <a:p>
          <a:pPr marL="285750" lvl="1" indent="-285750" algn="l" defTabSz="1733550" rtl="0">
            <a:lnSpc>
              <a:spcPct val="90000"/>
            </a:lnSpc>
            <a:spcBef>
              <a:spcPct val="0"/>
            </a:spcBef>
            <a:spcAft>
              <a:spcPct val="15000"/>
            </a:spcAft>
            <a:buChar char="••"/>
          </a:pPr>
          <a:r>
            <a:rPr lang="en-US" sz="3900" kern="1200" dirty="0"/>
            <a:t>Insurance card</a:t>
          </a:r>
        </a:p>
        <a:p>
          <a:pPr marL="285750" lvl="1" indent="-285750" algn="l" defTabSz="1733550" rtl="0">
            <a:lnSpc>
              <a:spcPct val="90000"/>
            </a:lnSpc>
            <a:spcBef>
              <a:spcPct val="0"/>
            </a:spcBef>
            <a:spcAft>
              <a:spcPct val="15000"/>
            </a:spcAft>
            <a:buChar char="••"/>
          </a:pPr>
          <a:r>
            <a:rPr lang="en-US" sz="3900" kern="1200" dirty="0"/>
            <a:t>Medicaid/Medicare card</a:t>
          </a:r>
        </a:p>
      </dsp:txBody>
      <dsp:txXfrm rot="-5400000">
        <a:off x="2688336" y="850523"/>
        <a:ext cx="4545960" cy="4471152"/>
      </dsp:txXfrm>
    </dsp:sp>
    <dsp:sp modelId="{97AD4299-E47F-4AD6-BFC0-55AAF62DFDB8}">
      <dsp:nvSpPr>
        <dsp:cNvPr id="0" name=""/>
        <dsp:cNvSpPr/>
      </dsp:nvSpPr>
      <dsp:spPr>
        <a:xfrm>
          <a:off x="0" y="0"/>
          <a:ext cx="2688336" cy="617219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rtl="0">
            <a:lnSpc>
              <a:spcPct val="90000"/>
            </a:lnSpc>
            <a:spcBef>
              <a:spcPct val="0"/>
            </a:spcBef>
            <a:spcAft>
              <a:spcPct val="35000"/>
            </a:spcAft>
          </a:pPr>
          <a:r>
            <a:rPr lang="en-US" sz="5500" kern="1200" dirty="0"/>
            <a:t>What’s in your wallet or purse?</a:t>
          </a:r>
        </a:p>
      </dsp:txBody>
      <dsp:txXfrm>
        <a:off x="131234" y="131234"/>
        <a:ext cx="2425868" cy="590973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0C3F1-223B-4DBF-9D2D-6CB5D20D5589}">
      <dsp:nvSpPr>
        <dsp:cNvPr id="0" name=""/>
        <dsp:cNvSpPr/>
      </dsp:nvSpPr>
      <dsp:spPr>
        <a:xfrm rot="5400000">
          <a:off x="3291840" y="327659"/>
          <a:ext cx="4815840" cy="536448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rtl="0">
            <a:lnSpc>
              <a:spcPct val="90000"/>
            </a:lnSpc>
            <a:spcBef>
              <a:spcPct val="0"/>
            </a:spcBef>
            <a:spcAft>
              <a:spcPct val="15000"/>
            </a:spcAft>
            <a:buChar char="••"/>
          </a:pPr>
          <a:r>
            <a:rPr lang="en-US" sz="3700" kern="1200" dirty="0"/>
            <a:t>Credit card offers</a:t>
          </a:r>
        </a:p>
        <a:p>
          <a:pPr marL="285750" lvl="1" indent="-285750" algn="l" defTabSz="1644650" rtl="0">
            <a:lnSpc>
              <a:spcPct val="90000"/>
            </a:lnSpc>
            <a:spcBef>
              <a:spcPct val="0"/>
            </a:spcBef>
            <a:spcAft>
              <a:spcPct val="15000"/>
            </a:spcAft>
            <a:buChar char="••"/>
          </a:pPr>
          <a:r>
            <a:rPr lang="en-US" sz="3700" kern="1200" dirty="0"/>
            <a:t>Credit card bills</a:t>
          </a:r>
        </a:p>
        <a:p>
          <a:pPr marL="285750" lvl="1" indent="-285750" algn="l" defTabSz="1644650" rtl="0">
            <a:lnSpc>
              <a:spcPct val="90000"/>
            </a:lnSpc>
            <a:spcBef>
              <a:spcPct val="0"/>
            </a:spcBef>
            <a:spcAft>
              <a:spcPct val="15000"/>
            </a:spcAft>
            <a:buChar char="••"/>
          </a:pPr>
          <a:r>
            <a:rPr lang="en-US" sz="3700" kern="1200" dirty="0"/>
            <a:t>Utility bills</a:t>
          </a:r>
        </a:p>
        <a:p>
          <a:pPr marL="285750" lvl="1" indent="-285750" algn="l" defTabSz="1644650" rtl="0">
            <a:lnSpc>
              <a:spcPct val="90000"/>
            </a:lnSpc>
            <a:spcBef>
              <a:spcPct val="0"/>
            </a:spcBef>
            <a:spcAft>
              <a:spcPct val="15000"/>
            </a:spcAft>
            <a:buChar char="••"/>
          </a:pPr>
          <a:r>
            <a:rPr lang="en-US" sz="3700" kern="1200" dirty="0"/>
            <a:t>Cell phone bills</a:t>
          </a:r>
        </a:p>
        <a:p>
          <a:pPr marL="285750" lvl="1" indent="-285750" algn="l" defTabSz="1644650" rtl="0">
            <a:lnSpc>
              <a:spcPct val="90000"/>
            </a:lnSpc>
            <a:spcBef>
              <a:spcPct val="0"/>
            </a:spcBef>
            <a:spcAft>
              <a:spcPct val="15000"/>
            </a:spcAft>
            <a:buChar char="••"/>
          </a:pPr>
          <a:r>
            <a:rPr lang="en-US" sz="3700" kern="1200" dirty="0"/>
            <a:t>Insurance information</a:t>
          </a:r>
        </a:p>
        <a:p>
          <a:pPr marL="285750" lvl="1" indent="-285750" algn="l" defTabSz="1644650" rtl="0">
            <a:lnSpc>
              <a:spcPct val="90000"/>
            </a:lnSpc>
            <a:spcBef>
              <a:spcPct val="0"/>
            </a:spcBef>
            <a:spcAft>
              <a:spcPct val="15000"/>
            </a:spcAft>
            <a:buChar char="••"/>
          </a:pPr>
          <a:r>
            <a:rPr lang="en-US" sz="3700" kern="1200" dirty="0"/>
            <a:t>Bank statements</a:t>
          </a:r>
        </a:p>
        <a:p>
          <a:pPr marL="285750" lvl="1" indent="-285750" algn="l" defTabSz="1644650" rtl="0">
            <a:lnSpc>
              <a:spcPct val="90000"/>
            </a:lnSpc>
            <a:spcBef>
              <a:spcPct val="0"/>
            </a:spcBef>
            <a:spcAft>
              <a:spcPct val="15000"/>
            </a:spcAft>
            <a:buChar char="••"/>
          </a:pPr>
          <a:r>
            <a:rPr lang="en-US" sz="3700" kern="1200" dirty="0"/>
            <a:t>Blank checks</a:t>
          </a:r>
        </a:p>
      </dsp:txBody>
      <dsp:txXfrm rot="-5400000">
        <a:off x="3017520" y="837069"/>
        <a:ext cx="5129390" cy="4345660"/>
      </dsp:txXfrm>
    </dsp:sp>
    <dsp:sp modelId="{97AD4299-E47F-4AD6-BFC0-55AAF62DFDB8}">
      <dsp:nvSpPr>
        <dsp:cNvPr id="0" name=""/>
        <dsp:cNvSpPr/>
      </dsp:nvSpPr>
      <dsp:spPr>
        <a:xfrm>
          <a:off x="0" y="0"/>
          <a:ext cx="3017520" cy="6019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rtl="0">
            <a:lnSpc>
              <a:spcPct val="90000"/>
            </a:lnSpc>
            <a:spcBef>
              <a:spcPct val="0"/>
            </a:spcBef>
            <a:spcAft>
              <a:spcPct val="35000"/>
            </a:spcAft>
          </a:pPr>
          <a:r>
            <a:rPr lang="en-US" sz="4900" kern="1200" dirty="0"/>
            <a:t>Incoming mail</a:t>
          </a:r>
        </a:p>
      </dsp:txBody>
      <dsp:txXfrm>
        <a:off x="147303" y="147303"/>
        <a:ext cx="2722914" cy="572519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0C3F1-223B-4DBF-9D2D-6CB5D20D5589}">
      <dsp:nvSpPr>
        <dsp:cNvPr id="0" name=""/>
        <dsp:cNvSpPr/>
      </dsp:nvSpPr>
      <dsp:spPr>
        <a:xfrm rot="5400000">
          <a:off x="4663440" y="-1386840"/>
          <a:ext cx="2072640" cy="536448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rtl="0">
            <a:lnSpc>
              <a:spcPct val="90000"/>
            </a:lnSpc>
            <a:spcBef>
              <a:spcPct val="0"/>
            </a:spcBef>
            <a:spcAft>
              <a:spcPct val="15000"/>
            </a:spcAft>
            <a:buChar char="••"/>
          </a:pPr>
          <a:r>
            <a:rPr lang="en-US" sz="3700" kern="1200" dirty="0"/>
            <a:t>Bill payments</a:t>
          </a:r>
        </a:p>
        <a:p>
          <a:pPr marL="285750" lvl="1" indent="-285750" algn="l" defTabSz="1644650" rtl="0">
            <a:lnSpc>
              <a:spcPct val="90000"/>
            </a:lnSpc>
            <a:spcBef>
              <a:spcPct val="0"/>
            </a:spcBef>
            <a:spcAft>
              <a:spcPct val="15000"/>
            </a:spcAft>
            <a:buChar char="••"/>
          </a:pPr>
          <a:r>
            <a:rPr lang="en-US" sz="3700" kern="1200" dirty="0"/>
            <a:t>Checks in envelopes</a:t>
          </a:r>
        </a:p>
        <a:p>
          <a:pPr marL="285750" lvl="1" indent="-285750" algn="l" defTabSz="1644650" rtl="0">
            <a:lnSpc>
              <a:spcPct val="90000"/>
            </a:lnSpc>
            <a:spcBef>
              <a:spcPct val="0"/>
            </a:spcBef>
            <a:spcAft>
              <a:spcPct val="15000"/>
            </a:spcAft>
            <a:buChar char="••"/>
          </a:pPr>
          <a:r>
            <a:rPr lang="en-US" sz="3700" kern="1200" dirty="0"/>
            <a:t>Red flag on mailbox</a:t>
          </a:r>
        </a:p>
      </dsp:txBody>
      <dsp:txXfrm rot="-5400000">
        <a:off x="3017520" y="360258"/>
        <a:ext cx="5263302" cy="1870284"/>
      </dsp:txXfrm>
    </dsp:sp>
    <dsp:sp modelId="{97AD4299-E47F-4AD6-BFC0-55AAF62DFDB8}">
      <dsp:nvSpPr>
        <dsp:cNvPr id="0" name=""/>
        <dsp:cNvSpPr/>
      </dsp:nvSpPr>
      <dsp:spPr>
        <a:xfrm>
          <a:off x="0" y="0"/>
          <a:ext cx="3017520" cy="2590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0">
            <a:lnSpc>
              <a:spcPct val="90000"/>
            </a:lnSpc>
            <a:spcBef>
              <a:spcPct val="0"/>
            </a:spcBef>
            <a:spcAft>
              <a:spcPct val="35000"/>
            </a:spcAft>
          </a:pPr>
          <a:r>
            <a:rPr lang="en-US" sz="5000" kern="1200" dirty="0"/>
            <a:t>Outgoing mail</a:t>
          </a:r>
        </a:p>
      </dsp:txBody>
      <dsp:txXfrm>
        <a:off x="126472" y="126472"/>
        <a:ext cx="2764576" cy="2337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26463-E459-4919-BC37-8081EE604FE0}">
      <dsp:nvSpPr>
        <dsp:cNvPr id="0" name=""/>
        <dsp:cNvSpPr/>
      </dsp:nvSpPr>
      <dsp:spPr>
        <a:xfrm>
          <a:off x="0" y="1143000"/>
          <a:ext cx="4800600" cy="4797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Counterfeit Check Scam</a:t>
          </a:r>
        </a:p>
      </dsp:txBody>
      <dsp:txXfrm>
        <a:off x="23417" y="1166417"/>
        <a:ext cx="4753766" cy="432866"/>
      </dsp:txXfrm>
    </dsp:sp>
    <dsp:sp modelId="{0585E4F6-AC09-4D0C-92AE-54F04F6EBE21}">
      <dsp:nvSpPr>
        <dsp:cNvPr id="0" name=""/>
        <dsp:cNvSpPr/>
      </dsp:nvSpPr>
      <dsp:spPr>
        <a:xfrm>
          <a:off x="0" y="1676400"/>
          <a:ext cx="4800600" cy="4797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Charity Fraud</a:t>
          </a:r>
        </a:p>
      </dsp:txBody>
      <dsp:txXfrm>
        <a:off x="23417" y="1699817"/>
        <a:ext cx="4753766" cy="432866"/>
      </dsp:txXfrm>
    </dsp:sp>
    <dsp:sp modelId="{BB8C476C-EFD5-4A20-B9D3-F5D82327CF74}">
      <dsp:nvSpPr>
        <dsp:cNvPr id="0" name=""/>
        <dsp:cNvSpPr/>
      </dsp:nvSpPr>
      <dsp:spPr>
        <a:xfrm>
          <a:off x="0" y="2209800"/>
          <a:ext cx="4800600" cy="4797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Online Purchase and Internet Auction Fraud</a:t>
          </a:r>
        </a:p>
      </dsp:txBody>
      <dsp:txXfrm>
        <a:off x="23417" y="2233217"/>
        <a:ext cx="4753766" cy="432866"/>
      </dsp:txXfrm>
    </dsp:sp>
    <dsp:sp modelId="{93FEA835-904D-4668-8258-D6D8C9EC63BC}">
      <dsp:nvSpPr>
        <dsp:cNvPr id="0" name=""/>
        <dsp:cNvSpPr/>
      </dsp:nvSpPr>
      <dsp:spPr>
        <a:xfrm>
          <a:off x="0" y="2743200"/>
          <a:ext cx="4800600" cy="4797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Phishing Scams</a:t>
          </a:r>
        </a:p>
      </dsp:txBody>
      <dsp:txXfrm>
        <a:off x="23417" y="2766617"/>
        <a:ext cx="4753766" cy="432866"/>
      </dsp:txXfrm>
    </dsp:sp>
    <dsp:sp modelId="{A00CF1E6-87D6-445B-9DB7-6BA4D5FCE76F}">
      <dsp:nvSpPr>
        <dsp:cNvPr id="0" name=""/>
        <dsp:cNvSpPr/>
      </dsp:nvSpPr>
      <dsp:spPr>
        <a:xfrm>
          <a:off x="0" y="3276600"/>
          <a:ext cx="4800600" cy="4797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Government Imposter Scam</a:t>
          </a:r>
        </a:p>
      </dsp:txBody>
      <dsp:txXfrm>
        <a:off x="23417" y="3300017"/>
        <a:ext cx="4753766" cy="432866"/>
      </dsp:txXfrm>
    </dsp:sp>
    <dsp:sp modelId="{D9327813-07E7-494F-9887-4FAC4C004E02}">
      <dsp:nvSpPr>
        <dsp:cNvPr id="0" name=""/>
        <dsp:cNvSpPr/>
      </dsp:nvSpPr>
      <dsp:spPr>
        <a:xfrm>
          <a:off x="0" y="3799893"/>
          <a:ext cx="4800600" cy="4797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Tech Support Scam</a:t>
          </a:r>
        </a:p>
      </dsp:txBody>
      <dsp:txXfrm>
        <a:off x="23417" y="3823310"/>
        <a:ext cx="4753766" cy="432866"/>
      </dsp:txXfrm>
    </dsp:sp>
    <dsp:sp modelId="{E4F09985-4B17-43EB-B141-0D036ADC298F}">
      <dsp:nvSpPr>
        <dsp:cNvPr id="0" name=""/>
        <dsp:cNvSpPr/>
      </dsp:nvSpPr>
      <dsp:spPr>
        <a:xfrm>
          <a:off x="0" y="4343400"/>
          <a:ext cx="4800600" cy="4797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Sweepstakes, Lottery and Prize Scams</a:t>
          </a:r>
        </a:p>
      </dsp:txBody>
      <dsp:txXfrm>
        <a:off x="23417" y="4366817"/>
        <a:ext cx="4753766" cy="432866"/>
      </dsp:txXfrm>
    </dsp:sp>
    <dsp:sp modelId="{C2E8636B-09C5-43D5-99AF-8097139772B1}">
      <dsp:nvSpPr>
        <dsp:cNvPr id="0" name=""/>
        <dsp:cNvSpPr/>
      </dsp:nvSpPr>
      <dsp:spPr>
        <a:xfrm>
          <a:off x="0" y="4876800"/>
          <a:ext cx="4800600" cy="4797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Family Emergency Scam</a:t>
          </a:r>
        </a:p>
      </dsp:txBody>
      <dsp:txXfrm>
        <a:off x="23417" y="4900217"/>
        <a:ext cx="4753766" cy="432866"/>
      </dsp:txXfrm>
    </dsp:sp>
    <dsp:sp modelId="{223CA62C-14B5-4B27-B041-09B0B0360C50}">
      <dsp:nvSpPr>
        <dsp:cNvPr id="0" name=""/>
        <dsp:cNvSpPr/>
      </dsp:nvSpPr>
      <dsp:spPr>
        <a:xfrm>
          <a:off x="0" y="5410200"/>
          <a:ext cx="4800600" cy="4797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t>Online Dating Scams</a:t>
          </a:r>
        </a:p>
      </dsp:txBody>
      <dsp:txXfrm>
        <a:off x="23417" y="5433617"/>
        <a:ext cx="4753766" cy="432866"/>
      </dsp:txXfrm>
    </dsp:sp>
    <dsp:sp modelId="{E842A2CF-8895-4DC4-86ED-C1B14C238E2D}">
      <dsp:nvSpPr>
        <dsp:cNvPr id="0" name=""/>
        <dsp:cNvSpPr/>
      </dsp:nvSpPr>
      <dsp:spPr>
        <a:xfrm>
          <a:off x="0" y="5943600"/>
          <a:ext cx="4800600" cy="4797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a:solidFill>
                <a:schemeClr val="bg1"/>
              </a:solidFill>
            </a:rPr>
            <a:t>Employment  Scams</a:t>
          </a:r>
        </a:p>
      </dsp:txBody>
      <dsp:txXfrm>
        <a:off x="23417" y="5967017"/>
        <a:ext cx="4753766" cy="43286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0C3F1-223B-4DBF-9D2D-6CB5D20D5589}">
      <dsp:nvSpPr>
        <dsp:cNvPr id="0" name=""/>
        <dsp:cNvSpPr/>
      </dsp:nvSpPr>
      <dsp:spPr>
        <a:xfrm rot="5400000">
          <a:off x="4663440" y="-1386840"/>
          <a:ext cx="2072640" cy="536448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a:t>Take mail to the post office</a:t>
          </a:r>
        </a:p>
        <a:p>
          <a:pPr marL="285750" lvl="1" indent="-285750" algn="l" defTabSz="1466850" rtl="0">
            <a:lnSpc>
              <a:spcPct val="90000"/>
            </a:lnSpc>
            <a:spcBef>
              <a:spcPct val="0"/>
            </a:spcBef>
            <a:spcAft>
              <a:spcPct val="15000"/>
            </a:spcAft>
            <a:buChar char="••"/>
          </a:pPr>
          <a:r>
            <a:rPr lang="en-US" sz="3300" kern="1200" dirty="0"/>
            <a:t>Give mail directly to mail carrier</a:t>
          </a:r>
        </a:p>
      </dsp:txBody>
      <dsp:txXfrm rot="-5400000">
        <a:off x="3017520" y="360258"/>
        <a:ext cx="5263302" cy="1870284"/>
      </dsp:txXfrm>
    </dsp:sp>
    <dsp:sp modelId="{97AD4299-E47F-4AD6-BFC0-55AAF62DFDB8}">
      <dsp:nvSpPr>
        <dsp:cNvPr id="0" name=""/>
        <dsp:cNvSpPr/>
      </dsp:nvSpPr>
      <dsp:spPr>
        <a:xfrm>
          <a:off x="0" y="0"/>
          <a:ext cx="3017520" cy="2590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US" sz="3900" kern="1200" dirty="0"/>
            <a:t>Alternatives</a:t>
          </a:r>
        </a:p>
      </dsp:txBody>
      <dsp:txXfrm>
        <a:off x="126472" y="126472"/>
        <a:ext cx="2764576" cy="233785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0C3F1-223B-4DBF-9D2D-6CB5D20D5589}">
      <dsp:nvSpPr>
        <dsp:cNvPr id="0" name=""/>
        <dsp:cNvSpPr/>
      </dsp:nvSpPr>
      <dsp:spPr>
        <a:xfrm rot="5400000">
          <a:off x="3291840" y="327659"/>
          <a:ext cx="4815840" cy="536448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rtl="0">
            <a:lnSpc>
              <a:spcPct val="90000"/>
            </a:lnSpc>
            <a:spcBef>
              <a:spcPct val="0"/>
            </a:spcBef>
            <a:spcAft>
              <a:spcPct val="15000"/>
            </a:spcAft>
            <a:buChar char="••"/>
          </a:pPr>
          <a:r>
            <a:rPr lang="en-US" sz="3900" kern="1200" dirty="0"/>
            <a:t>Stop receiving bank statements in the mail</a:t>
          </a:r>
        </a:p>
        <a:p>
          <a:pPr marL="285750" lvl="1" indent="-285750" algn="l" defTabSz="1733550" rtl="0">
            <a:lnSpc>
              <a:spcPct val="90000"/>
            </a:lnSpc>
            <a:spcBef>
              <a:spcPct val="0"/>
            </a:spcBef>
            <a:spcAft>
              <a:spcPct val="15000"/>
            </a:spcAft>
            <a:buChar char="••"/>
          </a:pPr>
          <a:r>
            <a:rPr lang="en-US" sz="3900" kern="1200" dirty="0"/>
            <a:t>Online banking</a:t>
          </a:r>
        </a:p>
        <a:p>
          <a:pPr marL="285750" lvl="1" indent="-285750" algn="l" defTabSz="1733550" rtl="0">
            <a:lnSpc>
              <a:spcPct val="90000"/>
            </a:lnSpc>
            <a:spcBef>
              <a:spcPct val="0"/>
            </a:spcBef>
            <a:spcAft>
              <a:spcPct val="15000"/>
            </a:spcAft>
            <a:buChar char="••"/>
          </a:pPr>
          <a:r>
            <a:rPr lang="en-US" sz="3900" kern="1200" dirty="0"/>
            <a:t>Go “paperless” with bills</a:t>
          </a:r>
        </a:p>
        <a:p>
          <a:pPr marL="285750" lvl="1" indent="-285750" algn="l" defTabSz="1733550" rtl="0">
            <a:lnSpc>
              <a:spcPct val="90000"/>
            </a:lnSpc>
            <a:spcBef>
              <a:spcPct val="0"/>
            </a:spcBef>
            <a:spcAft>
              <a:spcPct val="15000"/>
            </a:spcAft>
            <a:buChar char="••"/>
          </a:pPr>
          <a:r>
            <a:rPr lang="en-US" sz="3900" kern="1200" dirty="0"/>
            <a:t>Online bill pay</a:t>
          </a:r>
        </a:p>
        <a:p>
          <a:pPr marL="285750" lvl="1" indent="-285750" algn="l" defTabSz="1733550" rtl="0">
            <a:lnSpc>
              <a:spcPct val="90000"/>
            </a:lnSpc>
            <a:spcBef>
              <a:spcPct val="0"/>
            </a:spcBef>
            <a:spcAft>
              <a:spcPct val="15000"/>
            </a:spcAft>
            <a:buChar char="••"/>
          </a:pPr>
          <a:r>
            <a:rPr lang="en-US" sz="3900" kern="1200" dirty="0"/>
            <a:t>Bank apps</a:t>
          </a:r>
        </a:p>
      </dsp:txBody>
      <dsp:txXfrm rot="-5400000">
        <a:off x="3017520" y="837069"/>
        <a:ext cx="5129390" cy="4345660"/>
      </dsp:txXfrm>
    </dsp:sp>
    <dsp:sp modelId="{97AD4299-E47F-4AD6-BFC0-55AAF62DFDB8}">
      <dsp:nvSpPr>
        <dsp:cNvPr id="0" name=""/>
        <dsp:cNvSpPr/>
      </dsp:nvSpPr>
      <dsp:spPr>
        <a:xfrm>
          <a:off x="0" y="0"/>
          <a:ext cx="3017520" cy="6019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dirty="0"/>
            <a:t>Tips to avoid mail ID theft</a:t>
          </a:r>
        </a:p>
      </dsp:txBody>
      <dsp:txXfrm>
        <a:off x="147303" y="147303"/>
        <a:ext cx="2722914" cy="572519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FDB4-BDA5-4B5B-8421-3EC63C06324F}">
      <dsp:nvSpPr>
        <dsp:cNvPr id="0" name=""/>
        <dsp:cNvSpPr/>
      </dsp:nvSpPr>
      <dsp:spPr>
        <a:xfrm rot="5400000">
          <a:off x="3898392" y="-551688"/>
          <a:ext cx="3291840" cy="5218176"/>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7640" tIns="83820" rIns="167640" bIns="83820" numCol="1" spcCol="1270" anchor="ctr" anchorCtr="0">
          <a:noAutofit/>
        </a:bodyPr>
        <a:lstStyle/>
        <a:p>
          <a:pPr marL="285750" lvl="1" indent="-285750" algn="l" defTabSz="1955800" rtl="0">
            <a:lnSpc>
              <a:spcPct val="90000"/>
            </a:lnSpc>
            <a:spcBef>
              <a:spcPct val="0"/>
            </a:spcBef>
            <a:spcAft>
              <a:spcPct val="15000"/>
            </a:spcAft>
            <a:buChar char="••"/>
          </a:pPr>
          <a:r>
            <a:rPr lang="en-US" sz="4400" kern="1200" dirty="0"/>
            <a:t>Financial records</a:t>
          </a:r>
        </a:p>
        <a:p>
          <a:pPr marL="285750" lvl="1" indent="-285750" algn="l" defTabSz="1955800" rtl="0">
            <a:lnSpc>
              <a:spcPct val="90000"/>
            </a:lnSpc>
            <a:spcBef>
              <a:spcPct val="0"/>
            </a:spcBef>
            <a:spcAft>
              <a:spcPct val="15000"/>
            </a:spcAft>
            <a:buChar char="••"/>
          </a:pPr>
          <a:r>
            <a:rPr lang="en-US" sz="4400" kern="1200" dirty="0"/>
            <a:t>Computers/tablets</a:t>
          </a:r>
        </a:p>
        <a:p>
          <a:pPr marL="285750" lvl="1" indent="-285750" algn="l" defTabSz="1955800" rtl="0">
            <a:lnSpc>
              <a:spcPct val="90000"/>
            </a:lnSpc>
            <a:spcBef>
              <a:spcPct val="0"/>
            </a:spcBef>
            <a:spcAft>
              <a:spcPct val="15000"/>
            </a:spcAft>
            <a:buChar char="••"/>
          </a:pPr>
          <a:r>
            <a:rPr lang="en-US" sz="4400" kern="1200" dirty="0"/>
            <a:t>Cancelled checks</a:t>
          </a:r>
        </a:p>
        <a:p>
          <a:pPr marL="285750" lvl="1" indent="-285750" algn="l" defTabSz="1955800" rtl="0">
            <a:lnSpc>
              <a:spcPct val="90000"/>
            </a:lnSpc>
            <a:spcBef>
              <a:spcPct val="0"/>
            </a:spcBef>
            <a:spcAft>
              <a:spcPct val="15000"/>
            </a:spcAft>
            <a:buChar char="••"/>
          </a:pPr>
          <a:r>
            <a:rPr lang="en-US" sz="4400" kern="1200" dirty="0"/>
            <a:t>Bills and receipts</a:t>
          </a:r>
        </a:p>
      </dsp:txBody>
      <dsp:txXfrm rot="-5400000">
        <a:off x="2935224" y="572174"/>
        <a:ext cx="5057482" cy="2970452"/>
      </dsp:txXfrm>
    </dsp:sp>
    <dsp:sp modelId="{73A09628-52BB-4324-8039-EC934DCABC40}">
      <dsp:nvSpPr>
        <dsp:cNvPr id="0" name=""/>
        <dsp:cNvSpPr/>
      </dsp:nvSpPr>
      <dsp:spPr>
        <a:xfrm>
          <a:off x="0" y="0"/>
          <a:ext cx="2935224" cy="4114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dirty="0"/>
            <a:t>Your home</a:t>
          </a:r>
        </a:p>
      </dsp:txBody>
      <dsp:txXfrm>
        <a:off x="143286" y="143286"/>
        <a:ext cx="2648652" cy="382822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FDB4-BDA5-4B5B-8421-3EC63C06324F}">
      <dsp:nvSpPr>
        <dsp:cNvPr id="0" name=""/>
        <dsp:cNvSpPr/>
      </dsp:nvSpPr>
      <dsp:spPr>
        <a:xfrm rot="5400000">
          <a:off x="3867273" y="-559313"/>
          <a:ext cx="3718560" cy="5766827"/>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82880" tIns="91440" rIns="182880" bIns="91440" numCol="1" spcCol="1270" anchor="ctr" anchorCtr="0">
          <a:noAutofit/>
        </a:bodyPr>
        <a:lstStyle/>
        <a:p>
          <a:pPr marL="285750" lvl="1" indent="-285750" algn="l" defTabSz="2133600" rtl="0">
            <a:lnSpc>
              <a:spcPct val="90000"/>
            </a:lnSpc>
            <a:spcBef>
              <a:spcPct val="0"/>
            </a:spcBef>
            <a:spcAft>
              <a:spcPct val="15000"/>
            </a:spcAft>
            <a:buChar char="••"/>
          </a:pPr>
          <a:r>
            <a:rPr lang="en-US" sz="4800" kern="1200" dirty="0"/>
            <a:t>Turn off </a:t>
          </a:r>
          <a:r>
            <a:rPr lang="en-US" sz="4800" kern="1200" dirty="0" err="1"/>
            <a:t>Wi-fi</a:t>
          </a:r>
          <a:endParaRPr lang="en-US" sz="4800" kern="1200" dirty="0"/>
        </a:p>
        <a:p>
          <a:pPr marL="285750" lvl="1" indent="-285750" algn="l" defTabSz="2133600" rtl="0">
            <a:lnSpc>
              <a:spcPct val="90000"/>
            </a:lnSpc>
            <a:spcBef>
              <a:spcPct val="0"/>
            </a:spcBef>
            <a:spcAft>
              <a:spcPct val="15000"/>
            </a:spcAft>
            <a:buChar char="••"/>
          </a:pPr>
          <a:r>
            <a:rPr lang="en-US" sz="4800" kern="1200" dirty="0"/>
            <a:t>Disable GPS or location services</a:t>
          </a:r>
        </a:p>
        <a:p>
          <a:pPr marL="285750" lvl="1" indent="-285750" algn="l" defTabSz="2133600" rtl="0">
            <a:lnSpc>
              <a:spcPct val="90000"/>
            </a:lnSpc>
            <a:spcBef>
              <a:spcPct val="0"/>
            </a:spcBef>
            <a:spcAft>
              <a:spcPct val="15000"/>
            </a:spcAft>
            <a:buChar char="••"/>
          </a:pPr>
          <a:r>
            <a:rPr lang="en-US" sz="4800" kern="1200" dirty="0"/>
            <a:t>Disable the internet</a:t>
          </a:r>
        </a:p>
      </dsp:txBody>
      <dsp:txXfrm rot="-5400000">
        <a:off x="2843140" y="646345"/>
        <a:ext cx="5585302" cy="3355510"/>
      </dsp:txXfrm>
    </dsp:sp>
    <dsp:sp modelId="{73A09628-52BB-4324-8039-EC934DCABC40}">
      <dsp:nvSpPr>
        <dsp:cNvPr id="0" name=""/>
        <dsp:cNvSpPr/>
      </dsp:nvSpPr>
      <dsp:spPr>
        <a:xfrm>
          <a:off x="0" y="0"/>
          <a:ext cx="2842507" cy="46482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a:t>Protect your smartphone</a:t>
          </a:r>
        </a:p>
      </dsp:txBody>
      <dsp:txXfrm>
        <a:off x="138760" y="138760"/>
        <a:ext cx="2564987" cy="437068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FDB4-BDA5-4B5B-8421-3EC63C06324F}">
      <dsp:nvSpPr>
        <dsp:cNvPr id="0" name=""/>
        <dsp:cNvSpPr/>
      </dsp:nvSpPr>
      <dsp:spPr>
        <a:xfrm rot="5400000">
          <a:off x="4019673" y="-749813"/>
          <a:ext cx="3413760" cy="5766827"/>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rtl="0">
            <a:lnSpc>
              <a:spcPct val="90000"/>
            </a:lnSpc>
            <a:spcBef>
              <a:spcPct val="0"/>
            </a:spcBef>
            <a:spcAft>
              <a:spcPct val="15000"/>
            </a:spcAft>
            <a:buChar char="••"/>
          </a:pPr>
          <a:r>
            <a:rPr lang="en-US" sz="3000" kern="1200" dirty="0"/>
            <a:t>Install virus and malware protection</a:t>
          </a:r>
        </a:p>
        <a:p>
          <a:pPr marL="285750" lvl="1" indent="-285750" algn="l" defTabSz="1333500" rtl="0">
            <a:lnSpc>
              <a:spcPct val="90000"/>
            </a:lnSpc>
            <a:spcBef>
              <a:spcPct val="0"/>
            </a:spcBef>
            <a:spcAft>
              <a:spcPct val="15000"/>
            </a:spcAft>
            <a:buChar char="••"/>
          </a:pPr>
          <a:r>
            <a:rPr lang="en-US" sz="3000" kern="1200" dirty="0"/>
            <a:t>Allow software updates. These usually include security patches.</a:t>
          </a:r>
        </a:p>
        <a:p>
          <a:pPr marL="285750" lvl="1" indent="-285750" algn="l" defTabSz="1333500" rtl="0">
            <a:lnSpc>
              <a:spcPct val="90000"/>
            </a:lnSpc>
            <a:spcBef>
              <a:spcPct val="0"/>
            </a:spcBef>
            <a:spcAft>
              <a:spcPct val="15000"/>
            </a:spcAft>
            <a:buChar char="••"/>
          </a:pPr>
          <a:r>
            <a:rPr lang="en-US" sz="3000" kern="1200" dirty="0"/>
            <a:t>Activate encryption features on wireless internet routers.</a:t>
          </a:r>
        </a:p>
      </dsp:txBody>
      <dsp:txXfrm rot="-5400000">
        <a:off x="2843140" y="593366"/>
        <a:ext cx="5600181" cy="3080468"/>
      </dsp:txXfrm>
    </dsp:sp>
    <dsp:sp modelId="{73A09628-52BB-4324-8039-EC934DCABC40}">
      <dsp:nvSpPr>
        <dsp:cNvPr id="0" name=""/>
        <dsp:cNvSpPr/>
      </dsp:nvSpPr>
      <dsp:spPr>
        <a:xfrm>
          <a:off x="0" y="0"/>
          <a:ext cx="2842507" cy="42672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dirty="0"/>
            <a:t>Protect your computer</a:t>
          </a:r>
        </a:p>
      </dsp:txBody>
      <dsp:txXfrm>
        <a:off x="138760" y="138760"/>
        <a:ext cx="2564987" cy="398968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FDB4-BDA5-4B5B-8421-3EC63C06324F}">
      <dsp:nvSpPr>
        <dsp:cNvPr id="0" name=""/>
        <dsp:cNvSpPr/>
      </dsp:nvSpPr>
      <dsp:spPr>
        <a:xfrm rot="5400000">
          <a:off x="3416178" y="80214"/>
          <a:ext cx="4823459" cy="5868895"/>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a:t>Don’t use the same password for each account.</a:t>
          </a:r>
        </a:p>
        <a:p>
          <a:pPr marL="285750" lvl="1" indent="-285750" algn="l" defTabSz="1466850" rtl="0">
            <a:lnSpc>
              <a:spcPct val="90000"/>
            </a:lnSpc>
            <a:spcBef>
              <a:spcPct val="0"/>
            </a:spcBef>
            <a:spcAft>
              <a:spcPct val="15000"/>
            </a:spcAft>
            <a:buChar char="••"/>
          </a:pPr>
          <a:r>
            <a:rPr lang="en-US" sz="3300" kern="1200" dirty="0"/>
            <a:t>Use unique and complex passwords.</a:t>
          </a:r>
        </a:p>
        <a:p>
          <a:pPr marL="285750" lvl="1" indent="-285750" algn="l" defTabSz="1466850" rtl="0">
            <a:lnSpc>
              <a:spcPct val="90000"/>
            </a:lnSpc>
            <a:spcBef>
              <a:spcPct val="0"/>
            </a:spcBef>
            <a:spcAft>
              <a:spcPct val="15000"/>
            </a:spcAft>
            <a:buChar char="••"/>
          </a:pPr>
          <a:r>
            <a:rPr lang="en-US" sz="3300" kern="1200" dirty="0"/>
            <a:t>Change passwords frequently.</a:t>
          </a:r>
        </a:p>
        <a:p>
          <a:pPr marL="285750" lvl="1" indent="-285750" algn="l" defTabSz="1466850" rtl="0">
            <a:lnSpc>
              <a:spcPct val="90000"/>
            </a:lnSpc>
            <a:spcBef>
              <a:spcPct val="0"/>
            </a:spcBef>
            <a:spcAft>
              <a:spcPct val="15000"/>
            </a:spcAft>
            <a:buChar char="••"/>
          </a:pPr>
          <a:r>
            <a:rPr lang="en-US" sz="3300" kern="1200" dirty="0"/>
            <a:t>Review the site’s privacy policy, including data storage and data sharing.</a:t>
          </a:r>
        </a:p>
      </dsp:txBody>
      <dsp:txXfrm rot="-5400000">
        <a:off x="2893460" y="838394"/>
        <a:ext cx="5633433" cy="4352535"/>
      </dsp:txXfrm>
    </dsp:sp>
    <dsp:sp modelId="{73A09628-52BB-4324-8039-EC934DCABC40}">
      <dsp:nvSpPr>
        <dsp:cNvPr id="0" name=""/>
        <dsp:cNvSpPr/>
      </dsp:nvSpPr>
      <dsp:spPr>
        <a:xfrm>
          <a:off x="0" y="0"/>
          <a:ext cx="2892816" cy="6029324"/>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kern="1200" dirty="0"/>
            <a:t>Protect your digital accounts</a:t>
          </a:r>
        </a:p>
      </dsp:txBody>
      <dsp:txXfrm>
        <a:off x="141216" y="141216"/>
        <a:ext cx="2610384" cy="5746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35BDE-5860-4263-B2A1-C869DC37E31B}">
      <dsp:nvSpPr>
        <dsp:cNvPr id="0" name=""/>
        <dsp:cNvSpPr/>
      </dsp:nvSpPr>
      <dsp:spPr>
        <a:xfrm rot="5400000">
          <a:off x="1088136" y="1507235"/>
          <a:ext cx="5181600" cy="346252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a:t>Can be utilized in conjunction with other types of scams.</a:t>
          </a:r>
        </a:p>
        <a:p>
          <a:pPr marL="228600" lvl="1" indent="-228600" algn="l" defTabSz="889000" rtl="0">
            <a:lnSpc>
              <a:spcPct val="90000"/>
            </a:lnSpc>
            <a:spcBef>
              <a:spcPct val="0"/>
            </a:spcBef>
            <a:spcAft>
              <a:spcPct val="15000"/>
            </a:spcAft>
            <a:buChar char="••"/>
          </a:pPr>
          <a:r>
            <a:rPr lang="en-US" sz="2000" kern="1200" dirty="0"/>
            <a:t>You will be asked to deposit the check you receive into your checking account and wire a smaller sum of money back to the sender of the check.</a:t>
          </a:r>
        </a:p>
        <a:p>
          <a:pPr marL="228600" lvl="1" indent="-228600" algn="l" defTabSz="889000" rtl="0">
            <a:lnSpc>
              <a:spcPct val="90000"/>
            </a:lnSpc>
            <a:spcBef>
              <a:spcPct val="0"/>
            </a:spcBef>
            <a:spcAft>
              <a:spcPct val="15000"/>
            </a:spcAft>
            <a:buChar char="••"/>
          </a:pPr>
          <a:r>
            <a:rPr lang="en-US" sz="2000" kern="1200"/>
            <a:t>The check will bounce.</a:t>
          </a:r>
        </a:p>
        <a:p>
          <a:pPr marL="228600" lvl="1" indent="-228600" algn="l" defTabSz="889000" rtl="0">
            <a:lnSpc>
              <a:spcPct val="90000"/>
            </a:lnSpc>
            <a:spcBef>
              <a:spcPct val="0"/>
            </a:spcBef>
            <a:spcAft>
              <a:spcPct val="15000"/>
            </a:spcAft>
            <a:buChar char="••"/>
          </a:pPr>
          <a:r>
            <a:rPr lang="en-US" sz="2000" kern="1200"/>
            <a:t>Because you withdrew money from your account and then wired it, you are on the hook for the bounced check and any fees.</a:t>
          </a:r>
        </a:p>
      </dsp:txBody>
      <dsp:txXfrm rot="-5400000">
        <a:off x="1947672" y="816727"/>
        <a:ext cx="3293501" cy="4843546"/>
      </dsp:txXfrm>
    </dsp:sp>
    <dsp:sp modelId="{6D7182E9-3812-41CE-95BE-60F2E94C3F4A}">
      <dsp:nvSpPr>
        <dsp:cNvPr id="0" name=""/>
        <dsp:cNvSpPr/>
      </dsp:nvSpPr>
      <dsp:spPr>
        <a:xfrm>
          <a:off x="0" y="0"/>
          <a:ext cx="1947672" cy="6477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a:t>Counterfeit check</a:t>
          </a:r>
        </a:p>
        <a:p>
          <a:pPr lvl="0" algn="ctr" defTabSz="1155700" rtl="0">
            <a:lnSpc>
              <a:spcPct val="90000"/>
            </a:lnSpc>
            <a:spcBef>
              <a:spcPct val="0"/>
            </a:spcBef>
            <a:spcAft>
              <a:spcPct val="35000"/>
            </a:spcAft>
          </a:pPr>
          <a:r>
            <a:rPr lang="en-US" sz="2600" kern="1200" dirty="0"/>
            <a:t>scams</a:t>
          </a:r>
        </a:p>
      </dsp:txBody>
      <dsp:txXfrm>
        <a:off x="95078" y="95078"/>
        <a:ext cx="1757516" cy="628684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FDB4-BDA5-4B5B-8421-3EC63C06324F}">
      <dsp:nvSpPr>
        <dsp:cNvPr id="0" name=""/>
        <dsp:cNvSpPr/>
      </dsp:nvSpPr>
      <dsp:spPr>
        <a:xfrm rot="5400000">
          <a:off x="3318633" y="126486"/>
          <a:ext cx="4815840" cy="5766827"/>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rtl="0">
            <a:lnSpc>
              <a:spcPct val="90000"/>
            </a:lnSpc>
            <a:spcBef>
              <a:spcPct val="0"/>
            </a:spcBef>
            <a:spcAft>
              <a:spcPct val="15000"/>
            </a:spcAft>
            <a:buChar char="••"/>
          </a:pPr>
          <a:r>
            <a:rPr lang="en-US" sz="3600" kern="1200" dirty="0"/>
            <a:t>Most models since 2002 contain a hard drive.</a:t>
          </a:r>
        </a:p>
        <a:p>
          <a:pPr marL="285750" lvl="1" indent="-285750" algn="l" defTabSz="1600200" rtl="0">
            <a:lnSpc>
              <a:spcPct val="90000"/>
            </a:lnSpc>
            <a:spcBef>
              <a:spcPct val="0"/>
            </a:spcBef>
            <a:spcAft>
              <a:spcPct val="15000"/>
            </a:spcAft>
            <a:buChar char="••"/>
          </a:pPr>
          <a:r>
            <a:rPr lang="en-US" sz="3600" kern="1200" dirty="0"/>
            <a:t>Every document copied or scanned on the machine is stored in the hard drive.</a:t>
          </a:r>
        </a:p>
        <a:p>
          <a:pPr marL="285750" lvl="1" indent="-285750" algn="l" defTabSz="1600200" rtl="0">
            <a:lnSpc>
              <a:spcPct val="90000"/>
            </a:lnSpc>
            <a:spcBef>
              <a:spcPct val="0"/>
            </a:spcBef>
            <a:spcAft>
              <a:spcPct val="15000"/>
            </a:spcAft>
            <a:buChar char="••"/>
          </a:pPr>
          <a:r>
            <a:rPr lang="en-US" sz="3600" kern="1200" dirty="0"/>
            <a:t>Wipe the hard drive of the machine if you give it away, sell it, or donate it.</a:t>
          </a:r>
        </a:p>
      </dsp:txBody>
      <dsp:txXfrm rot="-5400000">
        <a:off x="2843140" y="837069"/>
        <a:ext cx="5531737" cy="4345660"/>
      </dsp:txXfrm>
    </dsp:sp>
    <dsp:sp modelId="{73A09628-52BB-4324-8039-EC934DCABC40}">
      <dsp:nvSpPr>
        <dsp:cNvPr id="0" name=""/>
        <dsp:cNvSpPr/>
      </dsp:nvSpPr>
      <dsp:spPr>
        <a:xfrm>
          <a:off x="0" y="0"/>
          <a:ext cx="2842507" cy="6019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rtl="0">
            <a:lnSpc>
              <a:spcPct val="90000"/>
            </a:lnSpc>
            <a:spcBef>
              <a:spcPct val="0"/>
            </a:spcBef>
            <a:spcAft>
              <a:spcPct val="35000"/>
            </a:spcAft>
          </a:pPr>
          <a:r>
            <a:rPr lang="en-US" sz="4900" kern="1200" dirty="0"/>
            <a:t>Protect your copy machine</a:t>
          </a:r>
        </a:p>
      </dsp:txBody>
      <dsp:txXfrm>
        <a:off x="138760" y="138760"/>
        <a:ext cx="2564987" cy="5742280"/>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FDB4-BDA5-4B5B-8421-3EC63C06324F}">
      <dsp:nvSpPr>
        <dsp:cNvPr id="0" name=""/>
        <dsp:cNvSpPr/>
      </dsp:nvSpPr>
      <dsp:spPr>
        <a:xfrm rot="5400000">
          <a:off x="3623801" y="-368463"/>
          <a:ext cx="3901440" cy="5613726"/>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t>Use first two initials and your last name.</a:t>
          </a:r>
        </a:p>
        <a:p>
          <a:pPr marL="285750" lvl="1" indent="-285750" algn="l" defTabSz="1244600" rtl="0">
            <a:lnSpc>
              <a:spcPct val="90000"/>
            </a:lnSpc>
            <a:spcBef>
              <a:spcPct val="0"/>
            </a:spcBef>
            <a:spcAft>
              <a:spcPct val="15000"/>
            </a:spcAft>
            <a:buChar char="••"/>
          </a:pPr>
          <a:r>
            <a:rPr lang="en-US" sz="2800" kern="1200" dirty="0"/>
            <a:t>Only pre-print your address.</a:t>
          </a:r>
        </a:p>
        <a:p>
          <a:pPr marL="285750" lvl="1" indent="-285750" algn="l" defTabSz="1244600" rtl="0">
            <a:lnSpc>
              <a:spcPct val="90000"/>
            </a:lnSpc>
            <a:spcBef>
              <a:spcPct val="0"/>
            </a:spcBef>
            <a:spcAft>
              <a:spcPct val="15000"/>
            </a:spcAft>
            <a:buChar char="••"/>
          </a:pPr>
          <a:r>
            <a:rPr lang="en-US" sz="2800" kern="1200" dirty="0"/>
            <a:t>Do not pre-print your driver’s license number or your phone number.</a:t>
          </a:r>
        </a:p>
        <a:p>
          <a:pPr marL="285750" lvl="1" indent="-285750" algn="l" defTabSz="1244600" rtl="0">
            <a:lnSpc>
              <a:spcPct val="90000"/>
            </a:lnSpc>
            <a:spcBef>
              <a:spcPct val="0"/>
            </a:spcBef>
            <a:spcAft>
              <a:spcPct val="15000"/>
            </a:spcAft>
            <a:buChar char="••"/>
          </a:pPr>
          <a:r>
            <a:rPr lang="en-US" sz="2800" kern="1200" dirty="0"/>
            <a:t>Do not have new check orders delivered to your home mailbox.</a:t>
          </a:r>
        </a:p>
      </dsp:txBody>
      <dsp:txXfrm rot="-5400000">
        <a:off x="2767659" y="678132"/>
        <a:ext cx="5423273" cy="3520534"/>
      </dsp:txXfrm>
    </dsp:sp>
    <dsp:sp modelId="{73A09628-52BB-4324-8039-EC934DCABC40}">
      <dsp:nvSpPr>
        <dsp:cNvPr id="0" name=""/>
        <dsp:cNvSpPr/>
      </dsp:nvSpPr>
      <dsp:spPr>
        <a:xfrm>
          <a:off x="0" y="0"/>
          <a:ext cx="2767042" cy="4876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US" sz="3900" kern="1200" dirty="0"/>
            <a:t>Protect your checkbook</a:t>
          </a:r>
        </a:p>
      </dsp:txBody>
      <dsp:txXfrm>
        <a:off x="135076" y="135076"/>
        <a:ext cx="2496890" cy="4606648"/>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30CFA-C2CC-46D8-87FC-51E323494249}">
      <dsp:nvSpPr>
        <dsp:cNvPr id="0" name=""/>
        <dsp:cNvSpPr/>
      </dsp:nvSpPr>
      <dsp:spPr>
        <a:xfrm>
          <a:off x="2956422" y="2062042"/>
          <a:ext cx="2620945" cy="2267223"/>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a:t>TIPS to Avoid ID Theft</a:t>
          </a:r>
        </a:p>
      </dsp:txBody>
      <dsp:txXfrm>
        <a:off x="3390749" y="2437753"/>
        <a:ext cx="1752291" cy="1515801"/>
      </dsp:txXfrm>
    </dsp:sp>
    <dsp:sp modelId="{0A38030B-3392-4749-B79F-D98DB8AA0261}">
      <dsp:nvSpPr>
        <dsp:cNvPr id="0" name=""/>
        <dsp:cNvSpPr/>
      </dsp:nvSpPr>
      <dsp:spPr>
        <a:xfrm>
          <a:off x="4597637" y="977328"/>
          <a:ext cx="988875" cy="852046"/>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9C6EE77-4E81-474A-8B3D-68C62F6CC9B9}">
      <dsp:nvSpPr>
        <dsp:cNvPr id="0" name=""/>
        <dsp:cNvSpPr/>
      </dsp:nvSpPr>
      <dsp:spPr>
        <a:xfrm>
          <a:off x="3197849" y="0"/>
          <a:ext cx="2147846" cy="1858139"/>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a:t>Keep financial records in a secret hiding place or a safe deposit box.</a:t>
          </a:r>
        </a:p>
      </dsp:txBody>
      <dsp:txXfrm>
        <a:off x="3553793" y="307933"/>
        <a:ext cx="1435958" cy="1242273"/>
      </dsp:txXfrm>
    </dsp:sp>
    <dsp:sp modelId="{6B137351-D884-491F-A249-6ED2501559DE}">
      <dsp:nvSpPr>
        <dsp:cNvPr id="0" name=""/>
        <dsp:cNvSpPr/>
      </dsp:nvSpPr>
      <dsp:spPr>
        <a:xfrm>
          <a:off x="5751731" y="2570202"/>
          <a:ext cx="988875" cy="852046"/>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B12409C-15CA-4EB6-813D-F8408805B68E}">
      <dsp:nvSpPr>
        <dsp:cNvPr id="0" name=""/>
        <dsp:cNvSpPr/>
      </dsp:nvSpPr>
      <dsp:spPr>
        <a:xfrm>
          <a:off x="5167673" y="1142880"/>
          <a:ext cx="2147846" cy="1858139"/>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a:t>Shred all records, bills, and receipts rather than putting them in the trash.</a:t>
          </a:r>
        </a:p>
      </dsp:txBody>
      <dsp:txXfrm>
        <a:off x="5523617" y="1450813"/>
        <a:ext cx="1435958" cy="1242273"/>
      </dsp:txXfrm>
    </dsp:sp>
    <dsp:sp modelId="{4EEFF1C9-017F-42B7-9EC4-3DFFA829BAA1}">
      <dsp:nvSpPr>
        <dsp:cNvPr id="0" name=""/>
        <dsp:cNvSpPr/>
      </dsp:nvSpPr>
      <dsp:spPr>
        <a:xfrm>
          <a:off x="4950023" y="4368257"/>
          <a:ext cx="988875" cy="852046"/>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3AE5810-A367-4659-BA37-359E82F41A7F}">
      <dsp:nvSpPr>
        <dsp:cNvPr id="0" name=""/>
        <dsp:cNvSpPr/>
      </dsp:nvSpPr>
      <dsp:spPr>
        <a:xfrm>
          <a:off x="5167673" y="3389650"/>
          <a:ext cx="2147846" cy="1858139"/>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a:t>Don’t leave mail or important papers out in the open on counters or dressers.</a:t>
          </a:r>
        </a:p>
      </dsp:txBody>
      <dsp:txXfrm>
        <a:off x="5523617" y="3697583"/>
        <a:ext cx="1435958" cy="1242273"/>
      </dsp:txXfrm>
    </dsp:sp>
    <dsp:sp modelId="{7DBFA278-645D-4B4F-8739-E17343F5F199}">
      <dsp:nvSpPr>
        <dsp:cNvPr id="0" name=""/>
        <dsp:cNvSpPr/>
      </dsp:nvSpPr>
      <dsp:spPr>
        <a:xfrm>
          <a:off x="2961299" y="4554902"/>
          <a:ext cx="988875" cy="852046"/>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2E5F601-B316-4E57-8B77-9697B82EDDB9}">
      <dsp:nvSpPr>
        <dsp:cNvPr id="0" name=""/>
        <dsp:cNvSpPr/>
      </dsp:nvSpPr>
      <dsp:spPr>
        <a:xfrm>
          <a:off x="3197849" y="4533808"/>
          <a:ext cx="2147846" cy="1858139"/>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a:t>Know the location of personal documents and credit cards.</a:t>
          </a:r>
        </a:p>
      </dsp:txBody>
      <dsp:txXfrm>
        <a:off x="3553793" y="4841741"/>
        <a:ext cx="1435958" cy="1242273"/>
      </dsp:txXfrm>
    </dsp:sp>
    <dsp:sp modelId="{1A892F67-63A3-4E10-8A5E-39244F0B5EE6}">
      <dsp:nvSpPr>
        <dsp:cNvPr id="0" name=""/>
        <dsp:cNvSpPr/>
      </dsp:nvSpPr>
      <dsp:spPr>
        <a:xfrm>
          <a:off x="1788306" y="2962667"/>
          <a:ext cx="988875" cy="852046"/>
        </a:xfrm>
        <a:prstGeom prst="hexagon">
          <a:avLst>
            <a:gd name="adj" fmla="val 28900"/>
            <a:gd name="vf" fmla="val 115470"/>
          </a:avLst>
        </a:prstGeom>
        <a:gradFill rotWithShape="0">
          <a:gsLst>
            <a:gs pos="0">
              <a:schemeClr val="dk2">
                <a:tint val="40000"/>
                <a:hueOff val="0"/>
                <a:satOff val="0"/>
                <a:lumOff val="0"/>
                <a:alphaOff val="0"/>
                <a:shade val="51000"/>
                <a:satMod val="130000"/>
              </a:schemeClr>
            </a:gs>
            <a:gs pos="80000">
              <a:schemeClr val="dk2">
                <a:tint val="40000"/>
                <a:hueOff val="0"/>
                <a:satOff val="0"/>
                <a:lumOff val="0"/>
                <a:alphaOff val="0"/>
                <a:shade val="93000"/>
                <a:satMod val="130000"/>
              </a:schemeClr>
            </a:gs>
            <a:gs pos="100000">
              <a:schemeClr val="dk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74CE7BA-ADCA-494F-855B-F298F80F2C67}">
      <dsp:nvSpPr>
        <dsp:cNvPr id="0" name=""/>
        <dsp:cNvSpPr/>
      </dsp:nvSpPr>
      <dsp:spPr>
        <a:xfrm>
          <a:off x="1218879" y="3390928"/>
          <a:ext cx="2147846" cy="1858139"/>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a:t>Consider utilizing a post office box.</a:t>
          </a:r>
        </a:p>
      </dsp:txBody>
      <dsp:txXfrm>
        <a:off x="1574823" y="3698861"/>
        <a:ext cx="1435958" cy="1242273"/>
      </dsp:txXfrm>
    </dsp:sp>
    <dsp:sp modelId="{43856EEE-0F9B-4D26-9C66-78CDB2F4D896}">
      <dsp:nvSpPr>
        <dsp:cNvPr id="0" name=""/>
        <dsp:cNvSpPr/>
      </dsp:nvSpPr>
      <dsp:spPr>
        <a:xfrm>
          <a:off x="1218879" y="1140323"/>
          <a:ext cx="2147846" cy="1858139"/>
        </a:xfrm>
        <a:prstGeom prst="hexagon">
          <a:avLst>
            <a:gd name="adj" fmla="val 28570"/>
            <a:gd name="vf" fmla="val 11547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a:t>Request itemized bills and review regularly.</a:t>
          </a:r>
        </a:p>
      </dsp:txBody>
      <dsp:txXfrm>
        <a:off x="1574823" y="1448256"/>
        <a:ext cx="1435958" cy="1242273"/>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ECC7A-6F31-4B38-93E9-E3A3293D1D4F}">
      <dsp:nvSpPr>
        <dsp:cNvPr id="0" name=""/>
        <dsp:cNvSpPr/>
      </dsp:nvSpPr>
      <dsp:spPr>
        <a:xfrm>
          <a:off x="3094" y="1507"/>
          <a:ext cx="8604411" cy="141089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a:t>Check your credit report at least once a year at </a:t>
          </a:r>
          <a:r>
            <a:rPr lang="en-US" sz="3700" b="1" u="none" kern="1200" dirty="0"/>
            <a:t>AnnualCreditReport.com</a:t>
          </a:r>
        </a:p>
      </dsp:txBody>
      <dsp:txXfrm>
        <a:off x="44418" y="42831"/>
        <a:ext cx="8521763" cy="1328242"/>
      </dsp:txXfrm>
    </dsp:sp>
    <dsp:sp modelId="{4DBD392B-9D1A-4273-91A3-C622541911D5}">
      <dsp:nvSpPr>
        <dsp:cNvPr id="0" name=""/>
        <dsp:cNvSpPr/>
      </dsp:nvSpPr>
      <dsp:spPr>
        <a:xfrm>
          <a:off x="3094" y="1635601"/>
          <a:ext cx="2716038" cy="141089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a:t>Review it for accuracy.</a:t>
          </a:r>
        </a:p>
      </dsp:txBody>
      <dsp:txXfrm>
        <a:off x="44418" y="1676925"/>
        <a:ext cx="2633390" cy="1328242"/>
      </dsp:txXfrm>
    </dsp:sp>
    <dsp:sp modelId="{88B15977-896E-4B20-95FB-091AEDB4A41B}">
      <dsp:nvSpPr>
        <dsp:cNvPr id="0" name=""/>
        <dsp:cNvSpPr/>
      </dsp:nvSpPr>
      <dsp:spPr>
        <a:xfrm>
          <a:off x="2947280" y="1635601"/>
          <a:ext cx="2716038" cy="141089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a:t>Dispute inaccurate or outdated information</a:t>
          </a:r>
        </a:p>
      </dsp:txBody>
      <dsp:txXfrm>
        <a:off x="2988604" y="1676925"/>
        <a:ext cx="2633390" cy="1328242"/>
      </dsp:txXfrm>
    </dsp:sp>
    <dsp:sp modelId="{252F03E4-F681-49D7-B509-0FAD44CFDBFD}">
      <dsp:nvSpPr>
        <dsp:cNvPr id="0" name=""/>
        <dsp:cNvSpPr/>
      </dsp:nvSpPr>
      <dsp:spPr>
        <a:xfrm>
          <a:off x="5891466" y="1635601"/>
          <a:ext cx="2716038" cy="141089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a:t>Be cautious of credit protection offers</a:t>
          </a:r>
        </a:p>
      </dsp:txBody>
      <dsp:txXfrm>
        <a:off x="5932790" y="1676925"/>
        <a:ext cx="2633390" cy="132824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52DC6-E5D5-463F-A1C2-C2F8D68A5A70}">
      <dsp:nvSpPr>
        <dsp:cNvPr id="0" name=""/>
        <dsp:cNvSpPr/>
      </dsp:nvSpPr>
      <dsp:spPr>
        <a:xfrm>
          <a:off x="0" y="0"/>
          <a:ext cx="8451955" cy="92221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a:t>If there are issues with your credit report consider:</a:t>
          </a:r>
        </a:p>
      </dsp:txBody>
      <dsp:txXfrm>
        <a:off x="27011" y="27011"/>
        <a:ext cx="8397933" cy="868191"/>
      </dsp:txXfrm>
    </dsp:sp>
    <dsp:sp modelId="{2EE62626-B198-48A9-8550-A1083AC22111}">
      <dsp:nvSpPr>
        <dsp:cNvPr id="0" name=""/>
        <dsp:cNvSpPr/>
      </dsp:nvSpPr>
      <dsp:spPr>
        <a:xfrm>
          <a:off x="3122" y="1134857"/>
          <a:ext cx="4055640" cy="92221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a:t>Fraud Alert</a:t>
          </a:r>
        </a:p>
      </dsp:txBody>
      <dsp:txXfrm>
        <a:off x="30133" y="1161868"/>
        <a:ext cx="4001618" cy="868191"/>
      </dsp:txXfrm>
    </dsp:sp>
    <dsp:sp modelId="{20E97754-7A57-4D3B-9F74-78152595BF1D}">
      <dsp:nvSpPr>
        <dsp:cNvPr id="0" name=""/>
        <dsp:cNvSpPr/>
      </dsp:nvSpPr>
      <dsp:spPr>
        <a:xfrm>
          <a:off x="4399436" y="1134857"/>
          <a:ext cx="4055640" cy="92221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a:t>Security Freeze</a:t>
          </a:r>
        </a:p>
      </dsp:txBody>
      <dsp:txXfrm>
        <a:off x="4426447" y="1161868"/>
        <a:ext cx="4001618" cy="8681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7F9B7-FEEC-4A46-842E-B91339C38496}">
      <dsp:nvSpPr>
        <dsp:cNvPr id="0" name=""/>
        <dsp:cNvSpPr/>
      </dsp:nvSpPr>
      <dsp:spPr>
        <a:xfrm rot="5400000">
          <a:off x="3149008" y="272986"/>
          <a:ext cx="4884420" cy="555955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a:t>Do you recognize the name of the charity?</a:t>
          </a:r>
        </a:p>
        <a:p>
          <a:pPr marL="228600" lvl="1" indent="-228600" algn="l" defTabSz="977900" rtl="0">
            <a:lnSpc>
              <a:spcPct val="90000"/>
            </a:lnSpc>
            <a:spcBef>
              <a:spcPct val="0"/>
            </a:spcBef>
            <a:spcAft>
              <a:spcPct val="15000"/>
            </a:spcAft>
            <a:buChar char="••"/>
          </a:pPr>
          <a:r>
            <a:rPr lang="en-US" sz="2200" kern="1200"/>
            <a:t>Ask if the solicitor is employed by a paid fundraiser.</a:t>
          </a:r>
        </a:p>
        <a:p>
          <a:pPr marL="228600" lvl="1" indent="-228600" algn="l" defTabSz="977900" rtl="0">
            <a:lnSpc>
              <a:spcPct val="90000"/>
            </a:lnSpc>
            <a:spcBef>
              <a:spcPct val="0"/>
            </a:spcBef>
            <a:spcAft>
              <a:spcPct val="15000"/>
            </a:spcAft>
            <a:buChar char="••"/>
          </a:pPr>
          <a:r>
            <a:rPr lang="en-US" sz="2200" kern="1200"/>
            <a:t>Ask to see identification.</a:t>
          </a:r>
        </a:p>
        <a:p>
          <a:pPr marL="228600" lvl="1" indent="-228600" algn="l" defTabSz="977900" rtl="0">
            <a:lnSpc>
              <a:spcPct val="90000"/>
            </a:lnSpc>
            <a:spcBef>
              <a:spcPct val="0"/>
            </a:spcBef>
            <a:spcAft>
              <a:spcPct val="15000"/>
            </a:spcAft>
            <a:buChar char="••"/>
          </a:pPr>
          <a:r>
            <a:rPr lang="en-US" sz="2200" kern="1200"/>
            <a:t>Ask what percentage of your donation will be used by the charity and how much will be retained by the fundraiser.</a:t>
          </a:r>
        </a:p>
        <a:p>
          <a:pPr marL="228600" lvl="1" indent="-228600" algn="l" defTabSz="977900" rtl="0">
            <a:lnSpc>
              <a:spcPct val="90000"/>
            </a:lnSpc>
            <a:spcBef>
              <a:spcPct val="0"/>
            </a:spcBef>
            <a:spcAft>
              <a:spcPct val="15000"/>
            </a:spcAft>
            <a:buChar char="••"/>
          </a:pPr>
          <a:r>
            <a:rPr lang="en-US" sz="2200" kern="1200"/>
            <a:t>Don’t feel pressured to donate immediately.</a:t>
          </a:r>
        </a:p>
        <a:p>
          <a:pPr marL="228600" lvl="1" indent="-228600" algn="l" defTabSz="977900" rtl="0">
            <a:lnSpc>
              <a:spcPct val="90000"/>
            </a:lnSpc>
            <a:spcBef>
              <a:spcPct val="0"/>
            </a:spcBef>
            <a:spcAft>
              <a:spcPct val="15000"/>
            </a:spcAft>
            <a:buChar char="••"/>
          </a:pPr>
          <a:r>
            <a:rPr lang="en-US" sz="2200" kern="1200"/>
            <a:t>Call the organization or research it online.</a:t>
          </a:r>
        </a:p>
        <a:p>
          <a:pPr marL="228600" lvl="1" indent="-228600" algn="l" defTabSz="977900" rtl="0">
            <a:lnSpc>
              <a:spcPct val="90000"/>
            </a:lnSpc>
            <a:spcBef>
              <a:spcPct val="0"/>
            </a:spcBef>
            <a:spcAft>
              <a:spcPct val="15000"/>
            </a:spcAft>
            <a:buChar char="••"/>
          </a:pPr>
          <a:r>
            <a:rPr lang="en-US" sz="2200" kern="1200" dirty="0"/>
            <a:t>Be on the lookout for similar sounding charity names.</a:t>
          </a:r>
        </a:p>
      </dsp:txBody>
      <dsp:txXfrm rot="-5400000">
        <a:off x="2811442" y="848990"/>
        <a:ext cx="5321114" cy="4407544"/>
      </dsp:txXfrm>
    </dsp:sp>
    <dsp:sp modelId="{4580EED4-51CD-4C3A-9F50-C72740CDEA7E}">
      <dsp:nvSpPr>
        <dsp:cNvPr id="0" name=""/>
        <dsp:cNvSpPr/>
      </dsp:nvSpPr>
      <dsp:spPr>
        <a:xfrm>
          <a:off x="315805" y="0"/>
          <a:ext cx="2495637" cy="610552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rtl="0">
            <a:lnSpc>
              <a:spcPct val="90000"/>
            </a:lnSpc>
            <a:spcBef>
              <a:spcPct val="0"/>
            </a:spcBef>
            <a:spcAft>
              <a:spcPct val="35000"/>
            </a:spcAft>
          </a:pPr>
          <a:r>
            <a:rPr lang="en-US" sz="5000" kern="1200" dirty="0"/>
            <a:t>Charity fraud</a:t>
          </a:r>
        </a:p>
      </dsp:txBody>
      <dsp:txXfrm>
        <a:off x="437632" y="121827"/>
        <a:ext cx="2251983" cy="5861871"/>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49D15-2085-4CF6-9D91-42315CC0EE50}">
      <dsp:nvSpPr>
        <dsp:cNvPr id="0" name=""/>
        <dsp:cNvSpPr/>
      </dsp:nvSpPr>
      <dsp:spPr>
        <a:xfrm>
          <a:off x="0" y="15095"/>
          <a:ext cx="1927707" cy="1927804"/>
        </a:xfrm>
        <a:prstGeom prst="ellipse">
          <a:avLst/>
        </a:prstGeom>
        <a:gradFill rotWithShape="0">
          <a:gsLst>
            <a:gs pos="0">
              <a:schemeClr val="accent1">
                <a:shade val="80000"/>
                <a:alpha val="50000"/>
                <a:hueOff val="0"/>
                <a:satOff val="0"/>
                <a:lumOff val="0"/>
                <a:alphaOff val="0"/>
                <a:shade val="51000"/>
                <a:satMod val="130000"/>
              </a:schemeClr>
            </a:gs>
            <a:gs pos="80000">
              <a:schemeClr val="accent1">
                <a:shade val="80000"/>
                <a:alpha val="50000"/>
                <a:hueOff val="0"/>
                <a:satOff val="0"/>
                <a:lumOff val="0"/>
                <a:alphaOff val="0"/>
                <a:shade val="93000"/>
                <a:satMod val="130000"/>
              </a:schemeClr>
            </a:gs>
            <a:gs pos="100000">
              <a:schemeClr val="accent1">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File police report with local law enforcement</a:t>
          </a:r>
        </a:p>
      </dsp:txBody>
      <dsp:txXfrm>
        <a:off x="282306" y="297415"/>
        <a:ext cx="1363095" cy="1363164"/>
      </dsp:txXfrm>
    </dsp:sp>
    <dsp:sp modelId="{9CD54DA8-EDB5-45EE-B791-14609F4251A4}">
      <dsp:nvSpPr>
        <dsp:cNvPr id="0" name=""/>
        <dsp:cNvSpPr/>
      </dsp:nvSpPr>
      <dsp:spPr>
        <a:xfrm>
          <a:off x="1001298" y="1257500"/>
          <a:ext cx="1927707" cy="1927804"/>
        </a:xfrm>
        <a:prstGeom prst="ellipse">
          <a:avLst/>
        </a:prstGeom>
        <a:gradFill rotWithShape="0">
          <a:gsLst>
            <a:gs pos="0">
              <a:schemeClr val="accent1">
                <a:shade val="80000"/>
                <a:alpha val="50000"/>
                <a:hueOff val="61249"/>
                <a:satOff val="-878"/>
                <a:lumOff val="5123"/>
                <a:alphaOff val="0"/>
                <a:shade val="51000"/>
                <a:satMod val="130000"/>
              </a:schemeClr>
            </a:gs>
            <a:gs pos="80000">
              <a:schemeClr val="accent1">
                <a:shade val="80000"/>
                <a:alpha val="50000"/>
                <a:hueOff val="61249"/>
                <a:satOff val="-878"/>
                <a:lumOff val="5123"/>
                <a:alphaOff val="0"/>
                <a:shade val="93000"/>
                <a:satMod val="130000"/>
              </a:schemeClr>
            </a:gs>
            <a:gs pos="100000">
              <a:schemeClr val="accent1">
                <a:shade val="80000"/>
                <a:alpha val="50000"/>
                <a:hueOff val="61249"/>
                <a:satOff val="-878"/>
                <a:lumOff val="51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Obtain copies of police report</a:t>
          </a:r>
        </a:p>
      </dsp:txBody>
      <dsp:txXfrm>
        <a:off x="1283604" y="1539820"/>
        <a:ext cx="1363095" cy="1363164"/>
      </dsp:txXfrm>
    </dsp:sp>
    <dsp:sp modelId="{D01E27B5-8965-4A23-9600-902348FED1DE}">
      <dsp:nvSpPr>
        <dsp:cNvPr id="0" name=""/>
        <dsp:cNvSpPr/>
      </dsp:nvSpPr>
      <dsp:spPr>
        <a:xfrm>
          <a:off x="2002596" y="15095"/>
          <a:ext cx="1927707" cy="1927804"/>
        </a:xfrm>
        <a:prstGeom prst="ellipse">
          <a:avLst/>
        </a:prstGeom>
        <a:gradFill rotWithShape="0">
          <a:gsLst>
            <a:gs pos="0">
              <a:schemeClr val="accent1">
                <a:shade val="80000"/>
                <a:alpha val="50000"/>
                <a:hueOff val="122498"/>
                <a:satOff val="-1757"/>
                <a:lumOff val="10246"/>
                <a:alphaOff val="0"/>
                <a:shade val="51000"/>
                <a:satMod val="130000"/>
              </a:schemeClr>
            </a:gs>
            <a:gs pos="80000">
              <a:schemeClr val="accent1">
                <a:shade val="80000"/>
                <a:alpha val="50000"/>
                <a:hueOff val="122498"/>
                <a:satOff val="-1757"/>
                <a:lumOff val="10246"/>
                <a:alphaOff val="0"/>
                <a:shade val="93000"/>
                <a:satMod val="130000"/>
              </a:schemeClr>
            </a:gs>
            <a:gs pos="100000">
              <a:schemeClr val="accent1">
                <a:shade val="80000"/>
                <a:alpha val="50000"/>
                <a:hueOff val="122498"/>
                <a:satOff val="-1757"/>
                <a:lumOff val="102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Obtain ID theft book from Attorney General’s Office</a:t>
          </a:r>
        </a:p>
      </dsp:txBody>
      <dsp:txXfrm>
        <a:off x="2284902" y="297415"/>
        <a:ext cx="1363095" cy="1363164"/>
      </dsp:txXfrm>
    </dsp:sp>
    <dsp:sp modelId="{A918C52A-7FDB-4545-8458-BA8D550D9CCF}">
      <dsp:nvSpPr>
        <dsp:cNvPr id="0" name=""/>
        <dsp:cNvSpPr/>
      </dsp:nvSpPr>
      <dsp:spPr>
        <a:xfrm>
          <a:off x="3003895" y="1257500"/>
          <a:ext cx="1927707" cy="1927804"/>
        </a:xfrm>
        <a:prstGeom prst="ellipse">
          <a:avLst/>
        </a:prstGeom>
        <a:gradFill rotWithShape="0">
          <a:gsLst>
            <a:gs pos="0">
              <a:schemeClr val="accent1">
                <a:shade val="80000"/>
                <a:alpha val="50000"/>
                <a:hueOff val="183747"/>
                <a:satOff val="-2635"/>
                <a:lumOff val="15369"/>
                <a:alphaOff val="0"/>
                <a:shade val="51000"/>
                <a:satMod val="130000"/>
              </a:schemeClr>
            </a:gs>
            <a:gs pos="80000">
              <a:schemeClr val="accent1">
                <a:shade val="80000"/>
                <a:alpha val="50000"/>
                <a:hueOff val="183747"/>
                <a:satOff val="-2635"/>
                <a:lumOff val="15369"/>
                <a:alphaOff val="0"/>
                <a:shade val="93000"/>
                <a:satMod val="130000"/>
              </a:schemeClr>
            </a:gs>
            <a:gs pos="100000">
              <a:schemeClr val="accent1">
                <a:shade val="80000"/>
                <a:alpha val="50000"/>
                <a:hueOff val="183747"/>
                <a:satOff val="-2635"/>
                <a:lumOff val="153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Contact credit bureaus</a:t>
          </a:r>
        </a:p>
      </dsp:txBody>
      <dsp:txXfrm>
        <a:off x="3286201" y="1539820"/>
        <a:ext cx="1363095" cy="1363164"/>
      </dsp:txXfrm>
    </dsp:sp>
    <dsp:sp modelId="{5832F3FE-E182-4A35-B35D-E2E765AD43F6}">
      <dsp:nvSpPr>
        <dsp:cNvPr id="0" name=""/>
        <dsp:cNvSpPr/>
      </dsp:nvSpPr>
      <dsp:spPr>
        <a:xfrm>
          <a:off x="4005193" y="15095"/>
          <a:ext cx="1927707" cy="1927804"/>
        </a:xfrm>
        <a:prstGeom prst="ellipse">
          <a:avLst/>
        </a:prstGeom>
        <a:gradFill rotWithShape="0">
          <a:gsLst>
            <a:gs pos="0">
              <a:schemeClr val="accent1">
                <a:shade val="80000"/>
                <a:alpha val="50000"/>
                <a:hueOff val="244997"/>
                <a:satOff val="-3514"/>
                <a:lumOff val="20492"/>
                <a:alphaOff val="0"/>
                <a:shade val="51000"/>
                <a:satMod val="130000"/>
              </a:schemeClr>
            </a:gs>
            <a:gs pos="80000">
              <a:schemeClr val="accent1">
                <a:shade val="80000"/>
                <a:alpha val="50000"/>
                <a:hueOff val="244997"/>
                <a:satOff val="-3514"/>
                <a:lumOff val="20492"/>
                <a:alphaOff val="0"/>
                <a:shade val="93000"/>
                <a:satMod val="130000"/>
              </a:schemeClr>
            </a:gs>
            <a:gs pos="100000">
              <a:schemeClr val="accent1">
                <a:shade val="80000"/>
                <a:alpha val="50000"/>
                <a:hueOff val="244997"/>
                <a:satOff val="-3514"/>
                <a:lumOff val="204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Contact creditors of current accounts</a:t>
          </a:r>
        </a:p>
      </dsp:txBody>
      <dsp:txXfrm>
        <a:off x="4287499" y="297415"/>
        <a:ext cx="1363095" cy="1363164"/>
      </dsp:txXfrm>
    </dsp:sp>
    <dsp:sp modelId="{A95C922A-5CBB-44D3-9575-78910B9BEB0C}">
      <dsp:nvSpPr>
        <dsp:cNvPr id="0" name=""/>
        <dsp:cNvSpPr/>
      </dsp:nvSpPr>
      <dsp:spPr>
        <a:xfrm>
          <a:off x="5006492" y="1257500"/>
          <a:ext cx="1927707" cy="1927804"/>
        </a:xfrm>
        <a:prstGeom prst="ellipse">
          <a:avLst/>
        </a:prstGeom>
        <a:gradFill rotWithShape="0">
          <a:gsLst>
            <a:gs pos="0">
              <a:schemeClr val="accent1">
                <a:shade val="80000"/>
                <a:alpha val="50000"/>
                <a:hueOff val="306246"/>
                <a:satOff val="-4392"/>
                <a:lumOff val="25615"/>
                <a:alphaOff val="0"/>
                <a:shade val="51000"/>
                <a:satMod val="130000"/>
              </a:schemeClr>
            </a:gs>
            <a:gs pos="80000">
              <a:schemeClr val="accent1">
                <a:shade val="80000"/>
                <a:alpha val="50000"/>
                <a:hueOff val="306246"/>
                <a:satOff val="-4392"/>
                <a:lumOff val="25615"/>
                <a:alphaOff val="0"/>
                <a:shade val="93000"/>
                <a:satMod val="130000"/>
              </a:schemeClr>
            </a:gs>
            <a:gs pos="100000">
              <a:schemeClr val="accent1">
                <a:shade val="80000"/>
                <a:alpha val="5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Contact creditors of false accounts and request shut down</a:t>
          </a:r>
        </a:p>
      </dsp:txBody>
      <dsp:txXfrm>
        <a:off x="5288798" y="1539820"/>
        <a:ext cx="1363095" cy="136316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524AF-FF5B-4DBB-A2AA-D6DCD40D54E7}">
      <dsp:nvSpPr>
        <dsp:cNvPr id="0" name=""/>
        <dsp:cNvSpPr/>
      </dsp:nvSpPr>
      <dsp:spPr>
        <a:xfrm>
          <a:off x="340250" y="0"/>
          <a:ext cx="1920959" cy="1920955"/>
        </a:xfrm>
        <a:prstGeom prst="ellipse">
          <a:avLst/>
        </a:prstGeom>
        <a:gradFill rotWithShape="0">
          <a:gsLst>
            <a:gs pos="0">
              <a:schemeClr val="accent1">
                <a:shade val="80000"/>
                <a:alpha val="50000"/>
                <a:hueOff val="0"/>
                <a:satOff val="0"/>
                <a:lumOff val="0"/>
                <a:alphaOff val="0"/>
                <a:shade val="51000"/>
                <a:satMod val="130000"/>
              </a:schemeClr>
            </a:gs>
            <a:gs pos="80000">
              <a:schemeClr val="accent1">
                <a:shade val="80000"/>
                <a:alpha val="50000"/>
                <a:hueOff val="0"/>
                <a:satOff val="0"/>
                <a:lumOff val="0"/>
                <a:alphaOff val="0"/>
                <a:shade val="93000"/>
                <a:satMod val="130000"/>
              </a:schemeClr>
            </a:gs>
            <a:gs pos="100000">
              <a:schemeClr val="accent1">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Place fraud alerts</a:t>
          </a:r>
        </a:p>
      </dsp:txBody>
      <dsp:txXfrm>
        <a:off x="621568" y="281317"/>
        <a:ext cx="1358323" cy="1358321"/>
      </dsp:txXfrm>
    </dsp:sp>
    <dsp:sp modelId="{FDEAB63E-56A3-4BAF-A15A-581F5B1E2F2C}">
      <dsp:nvSpPr>
        <dsp:cNvPr id="0" name=""/>
        <dsp:cNvSpPr/>
      </dsp:nvSpPr>
      <dsp:spPr>
        <a:xfrm>
          <a:off x="1328038" y="1281170"/>
          <a:ext cx="1920959" cy="1920955"/>
        </a:xfrm>
        <a:prstGeom prst="ellipse">
          <a:avLst/>
        </a:prstGeom>
        <a:gradFill rotWithShape="0">
          <a:gsLst>
            <a:gs pos="0">
              <a:schemeClr val="accent1">
                <a:shade val="80000"/>
                <a:alpha val="50000"/>
                <a:hueOff val="76561"/>
                <a:satOff val="-1098"/>
                <a:lumOff val="6404"/>
                <a:alphaOff val="0"/>
                <a:shade val="51000"/>
                <a:satMod val="130000"/>
              </a:schemeClr>
            </a:gs>
            <a:gs pos="80000">
              <a:schemeClr val="accent1">
                <a:shade val="80000"/>
                <a:alpha val="50000"/>
                <a:hueOff val="76561"/>
                <a:satOff val="-1098"/>
                <a:lumOff val="6404"/>
                <a:alphaOff val="0"/>
                <a:shade val="93000"/>
                <a:satMod val="130000"/>
              </a:schemeClr>
            </a:gs>
            <a:gs pos="100000">
              <a:schemeClr val="accent1">
                <a:shade val="80000"/>
                <a:alpha val="50000"/>
                <a:hueOff val="76561"/>
                <a:satOff val="-1098"/>
                <a:lumOff val="64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Consider a security freeze</a:t>
          </a:r>
        </a:p>
      </dsp:txBody>
      <dsp:txXfrm>
        <a:off x="1609356" y="1562487"/>
        <a:ext cx="1358323" cy="1358321"/>
      </dsp:txXfrm>
    </dsp:sp>
    <dsp:sp modelId="{4957104E-0638-41AC-98E2-E4B5FCE55294}">
      <dsp:nvSpPr>
        <dsp:cNvPr id="0" name=""/>
        <dsp:cNvSpPr/>
      </dsp:nvSpPr>
      <dsp:spPr>
        <a:xfrm>
          <a:off x="2316413" y="0"/>
          <a:ext cx="1920959" cy="1920955"/>
        </a:xfrm>
        <a:prstGeom prst="ellipse">
          <a:avLst/>
        </a:prstGeom>
        <a:gradFill rotWithShape="0">
          <a:gsLst>
            <a:gs pos="0">
              <a:schemeClr val="accent1">
                <a:shade val="80000"/>
                <a:alpha val="50000"/>
                <a:hueOff val="153123"/>
                <a:satOff val="-2196"/>
                <a:lumOff val="12807"/>
                <a:alphaOff val="0"/>
                <a:shade val="51000"/>
                <a:satMod val="130000"/>
              </a:schemeClr>
            </a:gs>
            <a:gs pos="80000">
              <a:schemeClr val="accent1">
                <a:shade val="80000"/>
                <a:alpha val="50000"/>
                <a:hueOff val="153123"/>
                <a:satOff val="-2196"/>
                <a:lumOff val="12807"/>
                <a:alphaOff val="0"/>
                <a:shade val="93000"/>
                <a:satMod val="130000"/>
              </a:schemeClr>
            </a:gs>
            <a:gs pos="100000">
              <a:schemeClr val="accent1">
                <a:shade val="80000"/>
                <a:alpha val="5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Consider credit monitoring</a:t>
          </a:r>
        </a:p>
      </dsp:txBody>
      <dsp:txXfrm>
        <a:off x="2597731" y="281317"/>
        <a:ext cx="1358323" cy="1358321"/>
      </dsp:txXfrm>
    </dsp:sp>
    <dsp:sp modelId="{9A302CE1-A33B-4A5C-BB46-6F380318B8AF}">
      <dsp:nvSpPr>
        <dsp:cNvPr id="0" name=""/>
        <dsp:cNvSpPr/>
      </dsp:nvSpPr>
      <dsp:spPr>
        <a:xfrm>
          <a:off x="3304201" y="1281170"/>
          <a:ext cx="1920959" cy="1920955"/>
        </a:xfrm>
        <a:prstGeom prst="ellipse">
          <a:avLst/>
        </a:prstGeom>
        <a:gradFill rotWithShape="0">
          <a:gsLst>
            <a:gs pos="0">
              <a:schemeClr val="accent1">
                <a:shade val="80000"/>
                <a:alpha val="50000"/>
                <a:hueOff val="229684"/>
                <a:satOff val="-3294"/>
                <a:lumOff val="19211"/>
                <a:alphaOff val="0"/>
                <a:shade val="51000"/>
                <a:satMod val="130000"/>
              </a:schemeClr>
            </a:gs>
            <a:gs pos="80000">
              <a:schemeClr val="accent1">
                <a:shade val="80000"/>
                <a:alpha val="50000"/>
                <a:hueOff val="229684"/>
                <a:satOff val="-3294"/>
                <a:lumOff val="19211"/>
                <a:alphaOff val="0"/>
                <a:shade val="93000"/>
                <a:satMod val="130000"/>
              </a:schemeClr>
            </a:gs>
            <a:gs pos="100000">
              <a:schemeClr val="accent1">
                <a:shade val="80000"/>
                <a:alpha val="50000"/>
                <a:hueOff val="229684"/>
                <a:satOff val="-3294"/>
                <a:lumOff val="192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File ID theft complaint with the FTC</a:t>
          </a:r>
        </a:p>
      </dsp:txBody>
      <dsp:txXfrm>
        <a:off x="3585519" y="1562487"/>
        <a:ext cx="1358323" cy="1358321"/>
      </dsp:txXfrm>
    </dsp:sp>
    <dsp:sp modelId="{C57B2BC5-FA88-41C1-A504-6F48538C024D}">
      <dsp:nvSpPr>
        <dsp:cNvPr id="0" name=""/>
        <dsp:cNvSpPr/>
      </dsp:nvSpPr>
      <dsp:spPr>
        <a:xfrm>
          <a:off x="4291989" y="0"/>
          <a:ext cx="1920959" cy="1920955"/>
        </a:xfrm>
        <a:prstGeom prst="ellipse">
          <a:avLst/>
        </a:prstGeom>
        <a:gradFill rotWithShape="0">
          <a:gsLst>
            <a:gs pos="0">
              <a:schemeClr val="accent1">
                <a:shade val="80000"/>
                <a:alpha val="50000"/>
                <a:hueOff val="306246"/>
                <a:satOff val="-4392"/>
                <a:lumOff val="25615"/>
                <a:alphaOff val="0"/>
                <a:shade val="51000"/>
                <a:satMod val="130000"/>
              </a:schemeClr>
            </a:gs>
            <a:gs pos="80000">
              <a:schemeClr val="accent1">
                <a:shade val="80000"/>
                <a:alpha val="50000"/>
                <a:hueOff val="306246"/>
                <a:satOff val="-4392"/>
                <a:lumOff val="25615"/>
                <a:alphaOff val="0"/>
                <a:shade val="93000"/>
                <a:satMod val="130000"/>
              </a:schemeClr>
            </a:gs>
            <a:gs pos="100000">
              <a:schemeClr val="accent1">
                <a:shade val="80000"/>
                <a:alpha val="5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a:t>Consider applying for ID Theft Passport from Attorney General’s Office</a:t>
          </a:r>
        </a:p>
      </dsp:txBody>
      <dsp:txXfrm>
        <a:off x="4573307" y="281317"/>
        <a:ext cx="1358323" cy="1358321"/>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68348-04C3-492C-A282-3A684C0DD618}">
      <dsp:nvSpPr>
        <dsp:cNvPr id="0" name=""/>
        <dsp:cNvSpPr/>
      </dsp:nvSpPr>
      <dsp:spPr>
        <a:xfrm>
          <a:off x="0" y="68771"/>
          <a:ext cx="7619974" cy="256282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a:t>Identity Theft Passport</a:t>
          </a:r>
        </a:p>
      </dsp:txBody>
      <dsp:txXfrm>
        <a:off x="75062" y="143833"/>
        <a:ext cx="7469850" cy="2412696"/>
      </dsp:txXfrm>
    </dsp:sp>
    <dsp:sp modelId="{4958A67F-9D8B-4422-971C-CC422AF23B4C}">
      <dsp:nvSpPr>
        <dsp:cNvPr id="0" name=""/>
        <dsp:cNvSpPr/>
      </dsp:nvSpPr>
      <dsp:spPr>
        <a:xfrm>
          <a:off x="1231" y="2769512"/>
          <a:ext cx="1791518" cy="256282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Only available for victims of financial identity fraud</a:t>
          </a:r>
        </a:p>
      </dsp:txBody>
      <dsp:txXfrm>
        <a:off x="53703" y="2821984"/>
        <a:ext cx="1686574" cy="2457876"/>
      </dsp:txXfrm>
    </dsp:sp>
    <dsp:sp modelId="{A8E3CE0C-830A-4B4D-B09D-C65BF20764AB}">
      <dsp:nvSpPr>
        <dsp:cNvPr id="0" name=""/>
        <dsp:cNvSpPr/>
      </dsp:nvSpPr>
      <dsp:spPr>
        <a:xfrm>
          <a:off x="1943237" y="2769512"/>
          <a:ext cx="1791518" cy="256282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Download application at </a:t>
          </a:r>
          <a:r>
            <a:rPr lang="en-US" sz="1800" u="none" kern="1200" dirty="0"/>
            <a:t>ArkansasAG.gov</a:t>
          </a:r>
        </a:p>
      </dsp:txBody>
      <dsp:txXfrm>
        <a:off x="1995709" y="2821984"/>
        <a:ext cx="1686574" cy="2457876"/>
      </dsp:txXfrm>
    </dsp:sp>
    <dsp:sp modelId="{18945FD3-B551-4AAF-A779-62B187FF2592}">
      <dsp:nvSpPr>
        <dsp:cNvPr id="0" name=""/>
        <dsp:cNvSpPr/>
      </dsp:nvSpPr>
      <dsp:spPr>
        <a:xfrm>
          <a:off x="3885243" y="2769512"/>
          <a:ext cx="1791518" cy="256282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a:t>Identification card similar to a driver’s license</a:t>
          </a:r>
        </a:p>
      </dsp:txBody>
      <dsp:txXfrm>
        <a:off x="3937715" y="2821984"/>
        <a:ext cx="1686574" cy="2457876"/>
      </dsp:txXfrm>
    </dsp:sp>
    <dsp:sp modelId="{6AD1DE33-59AA-451B-92CC-C32A2CF314B8}">
      <dsp:nvSpPr>
        <dsp:cNvPr id="0" name=""/>
        <dsp:cNvSpPr/>
      </dsp:nvSpPr>
      <dsp:spPr>
        <a:xfrm>
          <a:off x="5827249" y="2769512"/>
          <a:ext cx="1791518" cy="256282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Assists victims in re-establishing their good names</a:t>
          </a:r>
        </a:p>
      </dsp:txBody>
      <dsp:txXfrm>
        <a:off x="5879721" y="2821984"/>
        <a:ext cx="1686574" cy="24578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7F9B7-FEEC-4A46-842E-B91339C38496}">
      <dsp:nvSpPr>
        <dsp:cNvPr id="0" name=""/>
        <dsp:cNvSpPr/>
      </dsp:nvSpPr>
      <dsp:spPr>
        <a:xfrm rot="5400000">
          <a:off x="3388618" y="272986"/>
          <a:ext cx="4884420" cy="555955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t>When you search online remember anyone can create a fake website or fake ad.</a:t>
          </a:r>
          <a:endParaRPr lang="en-US" sz="2400" kern="1200" dirty="0"/>
        </a:p>
        <a:p>
          <a:pPr marL="228600" lvl="1" indent="-228600" algn="l" defTabSz="1066800">
            <a:lnSpc>
              <a:spcPct val="90000"/>
            </a:lnSpc>
            <a:spcBef>
              <a:spcPct val="0"/>
            </a:spcBef>
            <a:spcAft>
              <a:spcPct val="15000"/>
            </a:spcAft>
            <a:buChar char="••"/>
          </a:pPr>
          <a:r>
            <a:rPr lang="en-US" sz="2400" kern="1200"/>
            <a:t>Confirm the location and make sure it’s a physical address is in the United States.</a:t>
          </a:r>
          <a:endParaRPr lang="en-US" sz="2400" kern="1200" dirty="0"/>
        </a:p>
        <a:p>
          <a:pPr marL="228600" lvl="1" indent="-228600" algn="l" defTabSz="1066800">
            <a:lnSpc>
              <a:spcPct val="90000"/>
            </a:lnSpc>
            <a:spcBef>
              <a:spcPct val="0"/>
            </a:spcBef>
            <a:spcAft>
              <a:spcPct val="15000"/>
            </a:spcAft>
            <a:buChar char="••"/>
          </a:pPr>
          <a:r>
            <a:rPr lang="en-US" sz="2400" kern="1200"/>
            <a:t>Confirm the company address is not a P.O. Box and verify the phone number.</a:t>
          </a:r>
          <a:endParaRPr lang="en-US" sz="2400" kern="1200" dirty="0"/>
        </a:p>
        <a:p>
          <a:pPr marL="228600" lvl="1" indent="-228600" algn="l" defTabSz="1066800">
            <a:lnSpc>
              <a:spcPct val="90000"/>
            </a:lnSpc>
            <a:spcBef>
              <a:spcPct val="0"/>
            </a:spcBef>
            <a:spcAft>
              <a:spcPct val="15000"/>
            </a:spcAft>
            <a:buChar char="••"/>
          </a:pPr>
          <a:r>
            <a:rPr lang="en-US" sz="2400" kern="1200" dirty="0"/>
            <a:t>Do an online search in google.  Type in complaints, reviews, or scams with the website name.</a:t>
          </a:r>
        </a:p>
      </dsp:txBody>
      <dsp:txXfrm rot="-5400000">
        <a:off x="3051052" y="848990"/>
        <a:ext cx="5321114" cy="4407544"/>
      </dsp:txXfrm>
    </dsp:sp>
    <dsp:sp modelId="{4580EED4-51CD-4C3A-9F50-C72740CDEA7E}">
      <dsp:nvSpPr>
        <dsp:cNvPr id="0" name=""/>
        <dsp:cNvSpPr/>
      </dsp:nvSpPr>
      <dsp:spPr>
        <a:xfrm>
          <a:off x="76195" y="0"/>
          <a:ext cx="2974857" cy="610552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kern="1200" dirty="0"/>
            <a:t>Online Shopping Scams </a:t>
          </a:r>
        </a:p>
      </dsp:txBody>
      <dsp:txXfrm>
        <a:off x="221416" y="145221"/>
        <a:ext cx="2684415" cy="5815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B5DD6-AF3D-42E9-B34C-22EFA617C751}">
      <dsp:nvSpPr>
        <dsp:cNvPr id="0" name=""/>
        <dsp:cNvSpPr/>
      </dsp:nvSpPr>
      <dsp:spPr>
        <a:xfrm rot="5400000">
          <a:off x="3593592" y="233171"/>
          <a:ext cx="4937760" cy="5705856"/>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b="1" i="0" u="none" kern="1200" dirty="0"/>
            <a:t>Overpayment Scam</a:t>
          </a:r>
          <a:r>
            <a:rPr lang="en-US" sz="1900" kern="1200" dirty="0"/>
            <a:t>: A legitimate seller advertises an item, and the scammer sends a counterfeit check or money order for an amount greater than the item. The scammer asks the seller to deposit the payment, deduct the actual sale price, and return the difference to a shipper or handler.</a:t>
          </a:r>
        </a:p>
        <a:p>
          <a:pPr marL="171450" lvl="1" indent="-171450" algn="l" defTabSz="844550" rtl="0">
            <a:lnSpc>
              <a:spcPct val="90000"/>
            </a:lnSpc>
            <a:spcBef>
              <a:spcPct val="0"/>
            </a:spcBef>
            <a:spcAft>
              <a:spcPct val="15000"/>
            </a:spcAft>
            <a:buChar char="••"/>
          </a:pPr>
          <a:r>
            <a:rPr lang="en-US" sz="1900" b="1" kern="1200" dirty="0"/>
            <a:t>Wire Transfer Scam: </a:t>
          </a:r>
          <a:r>
            <a:rPr lang="en-US" sz="1900" kern="1200" dirty="0"/>
            <a:t>The scammer advertises a fraudulent item. When a legitimate purchaser contacts the scammer, they are asked to wire money to complete the purchase. </a:t>
          </a:r>
        </a:p>
        <a:p>
          <a:pPr marL="171450" lvl="1" indent="-171450" algn="l" defTabSz="844550" rtl="0">
            <a:lnSpc>
              <a:spcPct val="90000"/>
            </a:lnSpc>
            <a:spcBef>
              <a:spcPct val="0"/>
            </a:spcBef>
            <a:spcAft>
              <a:spcPct val="15000"/>
            </a:spcAft>
            <a:buChar char="••"/>
          </a:pPr>
          <a:r>
            <a:rPr lang="en-US" sz="1900" b="1" kern="1200" dirty="0"/>
            <a:t>Second-Chance Scam</a:t>
          </a:r>
          <a:r>
            <a:rPr lang="en-US" sz="1900" kern="1200" dirty="0"/>
            <a:t>: When a legitimate purchaser loses a bid on a legitimate auction, a scammer may offer an opportunity to purchase the item for a price that is less than the losing bid. The scammer will ask the buyer to wire the money.</a:t>
          </a:r>
        </a:p>
      </dsp:txBody>
      <dsp:txXfrm rot="-5400000">
        <a:off x="3209544" y="858261"/>
        <a:ext cx="5464814" cy="4455676"/>
      </dsp:txXfrm>
    </dsp:sp>
    <dsp:sp modelId="{466B407C-1717-40F8-AE1F-A83CD2C4FFC6}">
      <dsp:nvSpPr>
        <dsp:cNvPr id="0" name=""/>
        <dsp:cNvSpPr/>
      </dsp:nvSpPr>
      <dsp:spPr>
        <a:xfrm>
          <a:off x="0" y="0"/>
          <a:ext cx="3209544" cy="617219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rtl="0">
            <a:lnSpc>
              <a:spcPct val="90000"/>
            </a:lnSpc>
            <a:spcBef>
              <a:spcPct val="0"/>
            </a:spcBef>
            <a:spcAft>
              <a:spcPct val="35000"/>
            </a:spcAft>
          </a:pPr>
          <a:r>
            <a:rPr lang="en-US" sz="5800" kern="1200" dirty="0"/>
            <a:t>Internet auction fraud</a:t>
          </a:r>
        </a:p>
      </dsp:txBody>
      <dsp:txXfrm>
        <a:off x="156677" y="156677"/>
        <a:ext cx="2896190" cy="58588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B5DD6-AF3D-42E9-B34C-22EFA617C751}">
      <dsp:nvSpPr>
        <dsp:cNvPr id="0" name=""/>
        <dsp:cNvSpPr/>
      </dsp:nvSpPr>
      <dsp:spPr>
        <a:xfrm rot="5400000">
          <a:off x="3459480" y="320039"/>
          <a:ext cx="4998720" cy="560832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a:t>Review the seller’s feedback on the auction site.</a:t>
          </a:r>
        </a:p>
        <a:p>
          <a:pPr marL="228600" lvl="1" indent="-228600" algn="l" defTabSz="1155700" rtl="0">
            <a:lnSpc>
              <a:spcPct val="90000"/>
            </a:lnSpc>
            <a:spcBef>
              <a:spcPct val="0"/>
            </a:spcBef>
            <a:spcAft>
              <a:spcPct val="15000"/>
            </a:spcAft>
            <a:buChar char="••"/>
          </a:pPr>
          <a:r>
            <a:rPr lang="en-US" sz="2600" kern="1200" dirty="0"/>
            <a:t>Understand the refund, return, and warranty policies of the site.</a:t>
          </a:r>
        </a:p>
        <a:p>
          <a:pPr marL="228600" lvl="1" indent="-228600" algn="l" defTabSz="1155700" rtl="0">
            <a:lnSpc>
              <a:spcPct val="90000"/>
            </a:lnSpc>
            <a:spcBef>
              <a:spcPct val="0"/>
            </a:spcBef>
            <a:spcAft>
              <a:spcPct val="15000"/>
            </a:spcAft>
            <a:buChar char="••"/>
          </a:pPr>
          <a:r>
            <a:rPr lang="en-US" sz="2600" kern="1200" dirty="0"/>
            <a:t>Be cautious with out-of-country buyers or sellers.</a:t>
          </a:r>
        </a:p>
        <a:p>
          <a:pPr marL="228600" lvl="1" indent="-228600" algn="l" defTabSz="1155700" rtl="0">
            <a:lnSpc>
              <a:spcPct val="90000"/>
            </a:lnSpc>
            <a:spcBef>
              <a:spcPct val="0"/>
            </a:spcBef>
            <a:spcAft>
              <a:spcPct val="15000"/>
            </a:spcAft>
            <a:buChar char="••"/>
          </a:pPr>
          <a:r>
            <a:rPr lang="en-US" sz="2600" kern="1200" dirty="0"/>
            <a:t>If the seller wants to use an escrow service, ensure it is legitimate.</a:t>
          </a:r>
        </a:p>
        <a:p>
          <a:pPr marL="228600" lvl="1" indent="-228600" algn="l" defTabSz="1155700" rtl="0">
            <a:lnSpc>
              <a:spcPct val="90000"/>
            </a:lnSpc>
            <a:spcBef>
              <a:spcPct val="0"/>
            </a:spcBef>
            <a:spcAft>
              <a:spcPct val="15000"/>
            </a:spcAft>
            <a:buChar char="••"/>
          </a:pPr>
          <a:r>
            <a:rPr lang="en-US" sz="2600" kern="1200" dirty="0"/>
            <a:t>Consider insuring your purchased item.</a:t>
          </a:r>
        </a:p>
        <a:p>
          <a:pPr marL="228600" lvl="1" indent="-228600" algn="l" defTabSz="1155700" rtl="0">
            <a:lnSpc>
              <a:spcPct val="90000"/>
            </a:lnSpc>
            <a:spcBef>
              <a:spcPct val="0"/>
            </a:spcBef>
            <a:spcAft>
              <a:spcPct val="15000"/>
            </a:spcAft>
            <a:buChar char="••"/>
          </a:pPr>
          <a:r>
            <a:rPr lang="en-US" sz="2600" kern="1200" dirty="0"/>
            <a:t>Avoid unsolicited offers.</a:t>
          </a:r>
        </a:p>
      </dsp:txBody>
      <dsp:txXfrm rot="-5400000">
        <a:off x="3154681" y="868856"/>
        <a:ext cx="5364303" cy="4510686"/>
      </dsp:txXfrm>
    </dsp:sp>
    <dsp:sp modelId="{466B407C-1717-40F8-AE1F-A83CD2C4FFC6}">
      <dsp:nvSpPr>
        <dsp:cNvPr id="0" name=""/>
        <dsp:cNvSpPr/>
      </dsp:nvSpPr>
      <dsp:spPr>
        <a:xfrm>
          <a:off x="0" y="0"/>
          <a:ext cx="3154680" cy="62484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rtl="0">
            <a:lnSpc>
              <a:spcPct val="90000"/>
            </a:lnSpc>
            <a:spcBef>
              <a:spcPct val="0"/>
            </a:spcBef>
            <a:spcAft>
              <a:spcPct val="35000"/>
            </a:spcAft>
          </a:pPr>
          <a:r>
            <a:rPr lang="en-US" sz="4900" kern="1200" dirty="0"/>
            <a:t>How to navigate an internet auction and avoid being scammed</a:t>
          </a:r>
        </a:p>
      </dsp:txBody>
      <dsp:txXfrm>
        <a:off x="153999" y="153999"/>
        <a:ext cx="2846682" cy="59404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830" tIns="46415" rIns="92830" bIns="46415" rtlCol="0"/>
          <a:lstStyle>
            <a:lvl1pPr algn="r">
              <a:defRPr sz="1200"/>
            </a:lvl1pPr>
          </a:lstStyle>
          <a:p>
            <a:fld id="{BB47FF18-750C-4D44-8A22-720A001A7A4E}" type="datetimeFigureOut">
              <a:rPr lang="en-US" smtClean="0"/>
              <a:t>9/28/2020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830" tIns="46415" rIns="92830" bIns="46415" rtlCol="0" anchor="b"/>
          <a:lstStyle>
            <a:lvl1pPr algn="r">
              <a:defRPr sz="1200"/>
            </a:lvl1pPr>
          </a:lstStyle>
          <a:p>
            <a:fld id="{D135CFF7-0E7E-4E51-AB74-C4CE372F8EF9}" type="slidenum">
              <a:rPr lang="en-US" smtClean="0"/>
              <a:t>‹#›</a:t>
            </a:fld>
            <a:endParaRPr lang="en-US"/>
          </a:p>
        </p:txBody>
      </p:sp>
    </p:spTree>
    <p:extLst>
      <p:ext uri="{BB962C8B-B14F-4D97-AF65-F5344CB8AC3E}">
        <p14:creationId xmlns:p14="http://schemas.microsoft.com/office/powerpoint/2010/main" val="3484670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830" tIns="46415" rIns="92830" bIns="46415" rtlCol="0"/>
          <a:lstStyle>
            <a:lvl1pPr algn="r">
              <a:defRPr sz="1200"/>
            </a:lvl1pPr>
          </a:lstStyle>
          <a:p>
            <a:fld id="{2B313ECB-CFFA-4BE3-8F29-2FDF4BE4B5C7}" type="datetimeFigureOut">
              <a:rPr lang="en-US" smtClean="0"/>
              <a:t>9/28/2020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830" tIns="46415" rIns="92830" bIns="46415" rtlCol="0" anchor="b"/>
          <a:lstStyle>
            <a:lvl1pPr algn="r">
              <a:defRPr sz="1200"/>
            </a:lvl1pPr>
          </a:lstStyle>
          <a:p>
            <a:fld id="{CD4EEE6D-A366-4D24-8251-44043BA5B6DF}" type="slidenum">
              <a:rPr lang="en-US" smtClean="0"/>
              <a:t>‹#›</a:t>
            </a:fld>
            <a:endParaRPr lang="en-US"/>
          </a:p>
        </p:txBody>
      </p:sp>
    </p:spTree>
    <p:extLst>
      <p:ext uri="{BB962C8B-B14F-4D97-AF65-F5344CB8AC3E}">
        <p14:creationId xmlns:p14="http://schemas.microsoft.com/office/powerpoint/2010/main" val="4286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EEE6D-A366-4D24-8251-44043BA5B6DF}" type="slidenum">
              <a:rPr lang="en-US" smtClean="0"/>
              <a:t>4</a:t>
            </a:fld>
            <a:endParaRPr lang="en-US"/>
          </a:p>
        </p:txBody>
      </p:sp>
    </p:spTree>
    <p:extLst>
      <p:ext uri="{BB962C8B-B14F-4D97-AF65-F5344CB8AC3E}">
        <p14:creationId xmlns:p14="http://schemas.microsoft.com/office/powerpoint/2010/main" val="27612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EEE6D-A366-4D24-8251-44043BA5B6DF}" type="slidenum">
              <a:rPr lang="en-US" smtClean="0"/>
              <a:t>31</a:t>
            </a:fld>
            <a:endParaRPr lang="en-US"/>
          </a:p>
        </p:txBody>
      </p:sp>
    </p:spTree>
    <p:extLst>
      <p:ext uri="{BB962C8B-B14F-4D97-AF65-F5344CB8AC3E}">
        <p14:creationId xmlns:p14="http://schemas.microsoft.com/office/powerpoint/2010/main" val="34466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EEE6D-A366-4D24-8251-44043BA5B6DF}" type="slidenum">
              <a:rPr lang="en-US" smtClean="0"/>
              <a:t>50</a:t>
            </a:fld>
            <a:endParaRPr lang="en-US"/>
          </a:p>
        </p:txBody>
      </p:sp>
    </p:spTree>
    <p:extLst>
      <p:ext uri="{BB962C8B-B14F-4D97-AF65-F5344CB8AC3E}">
        <p14:creationId xmlns:p14="http://schemas.microsoft.com/office/powerpoint/2010/main" val="27612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616D06-065F-4434-905B-10AE699309A2}"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AE41-6CB3-4FE9-B93C-7B69984EFFC3}" type="slidenum">
              <a:rPr lang="en-US" smtClean="0"/>
              <a:t>‹#›</a:t>
            </a:fld>
            <a:endParaRPr lang="en-US"/>
          </a:p>
        </p:txBody>
      </p:sp>
    </p:spTree>
    <p:extLst>
      <p:ext uri="{BB962C8B-B14F-4D97-AF65-F5344CB8AC3E}">
        <p14:creationId xmlns:p14="http://schemas.microsoft.com/office/powerpoint/2010/main" val="331933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16D06-065F-4434-905B-10AE699309A2}"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AE41-6CB3-4FE9-B93C-7B69984EFFC3}" type="slidenum">
              <a:rPr lang="en-US" smtClean="0"/>
              <a:t>‹#›</a:t>
            </a:fld>
            <a:endParaRPr lang="en-US"/>
          </a:p>
        </p:txBody>
      </p:sp>
    </p:spTree>
    <p:extLst>
      <p:ext uri="{BB962C8B-B14F-4D97-AF65-F5344CB8AC3E}">
        <p14:creationId xmlns:p14="http://schemas.microsoft.com/office/powerpoint/2010/main" val="185202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16D06-065F-4434-905B-10AE699309A2}"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AE41-6CB3-4FE9-B93C-7B69984EFFC3}" type="slidenum">
              <a:rPr lang="en-US" smtClean="0"/>
              <a:t>‹#›</a:t>
            </a:fld>
            <a:endParaRPr lang="en-US"/>
          </a:p>
        </p:txBody>
      </p:sp>
    </p:spTree>
    <p:extLst>
      <p:ext uri="{BB962C8B-B14F-4D97-AF65-F5344CB8AC3E}">
        <p14:creationId xmlns:p14="http://schemas.microsoft.com/office/powerpoint/2010/main" val="289546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16D06-065F-4434-905B-10AE699309A2}"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AE41-6CB3-4FE9-B93C-7B69984EFFC3}" type="slidenum">
              <a:rPr lang="en-US" smtClean="0"/>
              <a:t>‹#›</a:t>
            </a:fld>
            <a:endParaRPr lang="en-US"/>
          </a:p>
        </p:txBody>
      </p:sp>
    </p:spTree>
    <p:extLst>
      <p:ext uri="{BB962C8B-B14F-4D97-AF65-F5344CB8AC3E}">
        <p14:creationId xmlns:p14="http://schemas.microsoft.com/office/powerpoint/2010/main" val="329407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616D06-065F-4434-905B-10AE699309A2}"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AAE41-6CB3-4FE9-B93C-7B69984EFFC3}" type="slidenum">
              <a:rPr lang="en-US" smtClean="0"/>
              <a:t>‹#›</a:t>
            </a:fld>
            <a:endParaRPr lang="en-US"/>
          </a:p>
        </p:txBody>
      </p:sp>
    </p:spTree>
    <p:extLst>
      <p:ext uri="{BB962C8B-B14F-4D97-AF65-F5344CB8AC3E}">
        <p14:creationId xmlns:p14="http://schemas.microsoft.com/office/powerpoint/2010/main" val="287408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16D06-065F-4434-905B-10AE699309A2}"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AAE41-6CB3-4FE9-B93C-7B69984EFFC3}" type="slidenum">
              <a:rPr lang="en-US" smtClean="0"/>
              <a:t>‹#›</a:t>
            </a:fld>
            <a:endParaRPr lang="en-US"/>
          </a:p>
        </p:txBody>
      </p:sp>
    </p:spTree>
    <p:extLst>
      <p:ext uri="{BB962C8B-B14F-4D97-AF65-F5344CB8AC3E}">
        <p14:creationId xmlns:p14="http://schemas.microsoft.com/office/powerpoint/2010/main" val="278634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16D06-065F-4434-905B-10AE699309A2}"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9AAE41-6CB3-4FE9-B93C-7B69984EFFC3}" type="slidenum">
              <a:rPr lang="en-US" smtClean="0"/>
              <a:t>‹#›</a:t>
            </a:fld>
            <a:endParaRPr lang="en-US"/>
          </a:p>
        </p:txBody>
      </p:sp>
    </p:spTree>
    <p:extLst>
      <p:ext uri="{BB962C8B-B14F-4D97-AF65-F5344CB8AC3E}">
        <p14:creationId xmlns:p14="http://schemas.microsoft.com/office/powerpoint/2010/main" val="244391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16D06-065F-4434-905B-10AE699309A2}"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9AAE41-6CB3-4FE9-B93C-7B69984EFFC3}" type="slidenum">
              <a:rPr lang="en-US" smtClean="0"/>
              <a:t>‹#›</a:t>
            </a:fld>
            <a:endParaRPr lang="en-US"/>
          </a:p>
        </p:txBody>
      </p:sp>
    </p:spTree>
    <p:extLst>
      <p:ext uri="{BB962C8B-B14F-4D97-AF65-F5344CB8AC3E}">
        <p14:creationId xmlns:p14="http://schemas.microsoft.com/office/powerpoint/2010/main" val="201341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16D06-065F-4434-905B-10AE699309A2}"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9AAE41-6CB3-4FE9-B93C-7B69984EFFC3}" type="slidenum">
              <a:rPr lang="en-US" smtClean="0"/>
              <a:t>‹#›</a:t>
            </a:fld>
            <a:endParaRPr lang="en-US"/>
          </a:p>
        </p:txBody>
      </p:sp>
    </p:spTree>
    <p:extLst>
      <p:ext uri="{BB962C8B-B14F-4D97-AF65-F5344CB8AC3E}">
        <p14:creationId xmlns:p14="http://schemas.microsoft.com/office/powerpoint/2010/main" val="316083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16D06-065F-4434-905B-10AE699309A2}"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AAE41-6CB3-4FE9-B93C-7B69984EFFC3}" type="slidenum">
              <a:rPr lang="en-US" smtClean="0"/>
              <a:t>‹#›</a:t>
            </a:fld>
            <a:endParaRPr lang="en-US"/>
          </a:p>
        </p:txBody>
      </p:sp>
    </p:spTree>
    <p:extLst>
      <p:ext uri="{BB962C8B-B14F-4D97-AF65-F5344CB8AC3E}">
        <p14:creationId xmlns:p14="http://schemas.microsoft.com/office/powerpoint/2010/main" val="407667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616D06-065F-4434-905B-10AE699309A2}"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AAE41-6CB3-4FE9-B93C-7B69984EFFC3}" type="slidenum">
              <a:rPr lang="en-US" smtClean="0"/>
              <a:t>‹#›</a:t>
            </a:fld>
            <a:endParaRPr lang="en-US"/>
          </a:p>
        </p:txBody>
      </p:sp>
    </p:spTree>
    <p:extLst>
      <p:ext uri="{BB962C8B-B14F-4D97-AF65-F5344CB8AC3E}">
        <p14:creationId xmlns:p14="http://schemas.microsoft.com/office/powerpoint/2010/main" val="2793054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16D06-065F-4434-905B-10AE699309A2}" type="datetimeFigureOut">
              <a:rPr lang="en-US" smtClean="0"/>
              <a:t>9/28/2020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AAE41-6CB3-4FE9-B93C-7B69984EFFC3}" type="slidenum">
              <a:rPr lang="en-US" smtClean="0"/>
              <a:t>‹#›</a:t>
            </a:fld>
            <a:endParaRPr lang="en-US"/>
          </a:p>
        </p:txBody>
      </p:sp>
    </p:spTree>
    <p:extLst>
      <p:ext uri="{BB962C8B-B14F-4D97-AF65-F5344CB8AC3E}">
        <p14:creationId xmlns:p14="http://schemas.microsoft.com/office/powerpoint/2010/main" val="2469664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6.xml"/><Relationship Id="rId7" Type="http://schemas.openxmlformats.org/officeDocument/2006/relationships/image" Target="../media/image2.png"/><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png"/><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8.xml"/><Relationship Id="rId7" Type="http://schemas.openxmlformats.org/officeDocument/2006/relationships/image" Target="../media/image8.jpeg"/><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png"/><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0.xml"/><Relationship Id="rId7" Type="http://schemas.openxmlformats.org/officeDocument/2006/relationships/image" Target="../media/image2.png"/><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2.png"/><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png"/><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24.xml"/><Relationship Id="rId7" Type="http://schemas.openxmlformats.org/officeDocument/2006/relationships/image" Target="../media/image4.jpeg"/><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5.xml"/><Relationship Id="rId7" Type="http://schemas.openxmlformats.org/officeDocument/2006/relationships/image" Target="../media/image10.png"/><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png"/><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2.png"/><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28.xml"/><Relationship Id="rId7" Type="http://schemas.openxmlformats.org/officeDocument/2006/relationships/image" Target="../media/image2.png"/><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 Id="rId9"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2.png"/><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30.xml"/><Relationship Id="rId7" Type="http://schemas.openxmlformats.org/officeDocument/2006/relationships/image" Target="../media/image2.png"/><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5" Type="http://schemas.openxmlformats.org/officeDocument/2006/relationships/diagramColors" Target="../diagrams/colors30.xml"/><Relationship Id="rId10" Type="http://schemas.openxmlformats.org/officeDocument/2006/relationships/image" Target="../media/image16.png"/><Relationship Id="rId4" Type="http://schemas.openxmlformats.org/officeDocument/2006/relationships/diagramQuickStyle" Target="../diagrams/quickStyle30.xml"/><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2.png"/><Relationship Id="rId2" Type="http://schemas.openxmlformats.org/officeDocument/2006/relationships/diagramData" Target="../diagrams/data31.xml"/><Relationship Id="rId1" Type="http://schemas.openxmlformats.org/officeDocument/2006/relationships/slideLayout" Target="../slideLayouts/slideLayout1.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2.png"/><Relationship Id="rId2" Type="http://schemas.openxmlformats.org/officeDocument/2006/relationships/diagramData" Target="../diagrams/data32.xml"/><Relationship Id="rId1" Type="http://schemas.openxmlformats.org/officeDocument/2006/relationships/slideLayout" Target="../slideLayouts/slideLayout1.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33.xml"/><Relationship Id="rId7" Type="http://schemas.openxmlformats.org/officeDocument/2006/relationships/image" Target="../media/image2.png"/><Relationship Id="rId2" Type="http://schemas.openxmlformats.org/officeDocument/2006/relationships/diagramData" Target="../diagrams/data33.xml"/><Relationship Id="rId1" Type="http://schemas.openxmlformats.org/officeDocument/2006/relationships/slideLayout" Target="../slideLayouts/slideLayout1.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2.png"/><Relationship Id="rId2" Type="http://schemas.openxmlformats.org/officeDocument/2006/relationships/diagramData" Target="../diagrams/data34.xml"/><Relationship Id="rId1" Type="http://schemas.openxmlformats.org/officeDocument/2006/relationships/slideLayout" Target="../slideLayouts/slideLayout1.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diagramColors" Target="../diagrams/colors36.xml"/><Relationship Id="rId3" Type="http://schemas.openxmlformats.org/officeDocument/2006/relationships/diagramLayout" Target="../diagrams/layout35.xml"/><Relationship Id="rId7" Type="http://schemas.openxmlformats.org/officeDocument/2006/relationships/image" Target="../media/image2.png"/><Relationship Id="rId12" Type="http://schemas.openxmlformats.org/officeDocument/2006/relationships/diagramQuickStyle" Target="../diagrams/quickStyle36.xml"/><Relationship Id="rId2" Type="http://schemas.openxmlformats.org/officeDocument/2006/relationships/diagramData" Target="../diagrams/data35.xml"/><Relationship Id="rId1" Type="http://schemas.openxmlformats.org/officeDocument/2006/relationships/slideLayout" Target="../slideLayouts/slideLayout1.xml"/><Relationship Id="rId6" Type="http://schemas.microsoft.com/office/2007/relationships/diagramDrawing" Target="../diagrams/drawing35.xml"/><Relationship Id="rId11" Type="http://schemas.openxmlformats.org/officeDocument/2006/relationships/diagramLayout" Target="../diagrams/layout36.xml"/><Relationship Id="rId5" Type="http://schemas.openxmlformats.org/officeDocument/2006/relationships/diagramColors" Target="../diagrams/colors35.xml"/><Relationship Id="rId15" Type="http://schemas.openxmlformats.org/officeDocument/2006/relationships/image" Target="../media/image21.jpeg"/><Relationship Id="rId10" Type="http://schemas.openxmlformats.org/officeDocument/2006/relationships/diagramData" Target="../diagrams/data36.xml"/><Relationship Id="rId4" Type="http://schemas.openxmlformats.org/officeDocument/2006/relationships/diagramQuickStyle" Target="../diagrams/quickStyle35.xml"/><Relationship Id="rId9" Type="http://schemas.openxmlformats.org/officeDocument/2006/relationships/image" Target="../media/image19.jpeg"/><Relationship Id="rId14" Type="http://schemas.microsoft.com/office/2007/relationships/diagramDrawing" Target="../diagrams/drawing36.xml"/></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7.xml"/><Relationship Id="rId7" Type="http://schemas.openxmlformats.org/officeDocument/2006/relationships/image" Target="../media/image22.png"/><Relationship Id="rId2" Type="http://schemas.openxmlformats.org/officeDocument/2006/relationships/diagramData" Target="../diagrams/data37.xml"/><Relationship Id="rId1" Type="http://schemas.openxmlformats.org/officeDocument/2006/relationships/slideLayout" Target="../slideLayouts/slideLayout1.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2.png"/><Relationship Id="rId2" Type="http://schemas.openxmlformats.org/officeDocument/2006/relationships/diagramData" Target="../diagrams/data38.xml"/><Relationship Id="rId1" Type="http://schemas.openxmlformats.org/officeDocument/2006/relationships/slideLayout" Target="../slideLayouts/slideLayout1.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12" Type="http://schemas.openxmlformats.org/officeDocument/2006/relationships/image" Target="../media/image2.png"/><Relationship Id="rId2" Type="http://schemas.openxmlformats.org/officeDocument/2006/relationships/diagramData" Target="../diagrams/data39.xml"/><Relationship Id="rId1" Type="http://schemas.openxmlformats.org/officeDocument/2006/relationships/slideLayout" Target="../slideLayouts/slideLayout1.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2.png"/><Relationship Id="rId2" Type="http://schemas.openxmlformats.org/officeDocument/2006/relationships/diagramData" Target="../diagrams/data41.xml"/><Relationship Id="rId1" Type="http://schemas.openxmlformats.org/officeDocument/2006/relationships/slideLayout" Target="../slideLayouts/slideLayout1.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43.xml"/><Relationship Id="rId13" Type="http://schemas.openxmlformats.org/officeDocument/2006/relationships/image" Target="../media/image23.jpeg"/><Relationship Id="rId3" Type="http://schemas.openxmlformats.org/officeDocument/2006/relationships/diagramLayout" Target="../diagrams/layout42.xml"/><Relationship Id="rId7" Type="http://schemas.openxmlformats.org/officeDocument/2006/relationships/diagramData" Target="../diagrams/data43.xml"/><Relationship Id="rId12" Type="http://schemas.openxmlformats.org/officeDocument/2006/relationships/image" Target="../media/image2.png"/><Relationship Id="rId2" Type="http://schemas.openxmlformats.org/officeDocument/2006/relationships/diagramData" Target="../diagrams/data42.xml"/><Relationship Id="rId1" Type="http://schemas.openxmlformats.org/officeDocument/2006/relationships/slideLayout" Target="../slideLayouts/slideLayout1.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45.xml"/><Relationship Id="rId13" Type="http://schemas.openxmlformats.org/officeDocument/2006/relationships/image" Target="../media/image24.jpeg"/><Relationship Id="rId3" Type="http://schemas.openxmlformats.org/officeDocument/2006/relationships/diagramLayout" Target="../diagrams/layout44.xml"/><Relationship Id="rId7" Type="http://schemas.openxmlformats.org/officeDocument/2006/relationships/diagramData" Target="../diagrams/data45.xml"/><Relationship Id="rId12" Type="http://schemas.openxmlformats.org/officeDocument/2006/relationships/image" Target="../media/image2.png"/><Relationship Id="rId2" Type="http://schemas.openxmlformats.org/officeDocument/2006/relationships/diagramData" Target="../diagrams/data44.xml"/><Relationship Id="rId1" Type="http://schemas.openxmlformats.org/officeDocument/2006/relationships/slideLayout" Target="../slideLayouts/slideLayout1.xml"/><Relationship Id="rId6" Type="http://schemas.microsoft.com/office/2007/relationships/diagramDrawing" Target="../diagrams/drawing44.xml"/><Relationship Id="rId11" Type="http://schemas.microsoft.com/office/2007/relationships/diagramDrawing" Target="../diagrams/drawing45.xml"/><Relationship Id="rId5" Type="http://schemas.openxmlformats.org/officeDocument/2006/relationships/diagramColors" Target="../diagrams/colors44.xml"/><Relationship Id="rId10" Type="http://schemas.openxmlformats.org/officeDocument/2006/relationships/diagramColors" Target="../diagrams/colors45.xml"/><Relationship Id="rId4" Type="http://schemas.openxmlformats.org/officeDocument/2006/relationships/diagramQuickStyle" Target="../diagrams/quickStyle44.xml"/><Relationship Id="rId9" Type="http://schemas.openxmlformats.org/officeDocument/2006/relationships/diagramQuickStyle" Target="../diagrams/quickStyle4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consumer@ArkansasAG.gov" TargetMode="Externa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47.xml"/><Relationship Id="rId13" Type="http://schemas.openxmlformats.org/officeDocument/2006/relationships/image" Target="../media/image2.png"/><Relationship Id="rId3" Type="http://schemas.openxmlformats.org/officeDocument/2006/relationships/diagramLayout" Target="../diagrams/layout46.xml"/><Relationship Id="rId7" Type="http://schemas.openxmlformats.org/officeDocument/2006/relationships/diagramData" Target="../diagrams/data47.xml"/><Relationship Id="rId12" Type="http://schemas.openxmlformats.org/officeDocument/2006/relationships/image" Target="../media/image25.png"/><Relationship Id="rId2" Type="http://schemas.openxmlformats.org/officeDocument/2006/relationships/diagramData" Target="../diagrams/data46.xml"/><Relationship Id="rId1" Type="http://schemas.openxmlformats.org/officeDocument/2006/relationships/slideLayout" Target="../slideLayouts/slideLayout1.xml"/><Relationship Id="rId6" Type="http://schemas.microsoft.com/office/2007/relationships/diagramDrawing" Target="../diagrams/drawing46.xml"/><Relationship Id="rId11" Type="http://schemas.microsoft.com/office/2007/relationships/diagramDrawing" Target="../diagrams/drawing47.xml"/><Relationship Id="rId5" Type="http://schemas.openxmlformats.org/officeDocument/2006/relationships/diagramColors" Target="../diagrams/colors46.xml"/><Relationship Id="rId10" Type="http://schemas.openxmlformats.org/officeDocument/2006/relationships/diagramColors" Target="../diagrams/colors47.xml"/><Relationship Id="rId4" Type="http://schemas.openxmlformats.org/officeDocument/2006/relationships/diagramQuickStyle" Target="../diagrams/quickStyle46.xml"/><Relationship Id="rId9" Type="http://schemas.openxmlformats.org/officeDocument/2006/relationships/diagramQuickStyle" Target="../diagrams/quickStyle47.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49.xml"/><Relationship Id="rId3" Type="http://schemas.openxmlformats.org/officeDocument/2006/relationships/diagramLayout" Target="../diagrams/layout48.xml"/><Relationship Id="rId7" Type="http://schemas.openxmlformats.org/officeDocument/2006/relationships/diagramData" Target="../diagrams/data49.xml"/><Relationship Id="rId12" Type="http://schemas.openxmlformats.org/officeDocument/2006/relationships/image" Target="../media/image2.png"/><Relationship Id="rId2" Type="http://schemas.openxmlformats.org/officeDocument/2006/relationships/diagramData" Target="../diagrams/data48.xml"/><Relationship Id="rId1" Type="http://schemas.openxmlformats.org/officeDocument/2006/relationships/slideLayout" Target="../slideLayouts/slideLayout1.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51.xml"/><Relationship Id="rId3" Type="http://schemas.openxmlformats.org/officeDocument/2006/relationships/diagramLayout" Target="../diagrams/layout50.xml"/><Relationship Id="rId7" Type="http://schemas.openxmlformats.org/officeDocument/2006/relationships/diagramData" Target="../diagrams/data51.xml"/><Relationship Id="rId12" Type="http://schemas.openxmlformats.org/officeDocument/2006/relationships/image" Target="../media/image2.png"/><Relationship Id="rId2" Type="http://schemas.openxmlformats.org/officeDocument/2006/relationships/diagramData" Target="../diagrams/data50.xml"/><Relationship Id="rId1" Type="http://schemas.openxmlformats.org/officeDocument/2006/relationships/slideLayout" Target="../slideLayouts/slideLayout1.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53.xml"/><Relationship Id="rId13" Type="http://schemas.openxmlformats.org/officeDocument/2006/relationships/image" Target="../media/image2.png"/><Relationship Id="rId3" Type="http://schemas.openxmlformats.org/officeDocument/2006/relationships/diagramLayout" Target="../diagrams/layout52.xml"/><Relationship Id="rId7" Type="http://schemas.openxmlformats.org/officeDocument/2006/relationships/diagramData" Target="../diagrams/data53.xml"/><Relationship Id="rId12" Type="http://schemas.openxmlformats.org/officeDocument/2006/relationships/image" Target="../media/image26.png"/><Relationship Id="rId2" Type="http://schemas.openxmlformats.org/officeDocument/2006/relationships/diagramData" Target="../diagrams/data52.xml"/><Relationship Id="rId1" Type="http://schemas.openxmlformats.org/officeDocument/2006/relationships/slideLayout" Target="../slideLayouts/slideLayout1.xml"/><Relationship Id="rId6" Type="http://schemas.microsoft.com/office/2007/relationships/diagramDrawing" Target="../diagrams/drawing52.xml"/><Relationship Id="rId11" Type="http://schemas.microsoft.com/office/2007/relationships/diagramDrawing" Target="../diagrams/drawing53.xml"/><Relationship Id="rId5" Type="http://schemas.openxmlformats.org/officeDocument/2006/relationships/diagramColors" Target="../diagrams/colors52.xml"/><Relationship Id="rId10" Type="http://schemas.openxmlformats.org/officeDocument/2006/relationships/diagramColors" Target="../diagrams/colors53.xml"/><Relationship Id="rId4" Type="http://schemas.openxmlformats.org/officeDocument/2006/relationships/diagramQuickStyle" Target="../diagrams/quickStyle52.xml"/><Relationship Id="rId9" Type="http://schemas.openxmlformats.org/officeDocument/2006/relationships/diagramQuickStyle" Target="../diagrams/quickStyle53.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55.xml"/><Relationship Id="rId3" Type="http://schemas.openxmlformats.org/officeDocument/2006/relationships/diagramLayout" Target="../diagrams/layout54.xml"/><Relationship Id="rId7" Type="http://schemas.openxmlformats.org/officeDocument/2006/relationships/diagramData" Target="../diagrams/data55.xml"/><Relationship Id="rId12" Type="http://schemas.openxmlformats.org/officeDocument/2006/relationships/image" Target="../media/image2.png"/><Relationship Id="rId2" Type="http://schemas.openxmlformats.org/officeDocument/2006/relationships/diagramData" Target="../diagrams/data54.xml"/><Relationship Id="rId1" Type="http://schemas.openxmlformats.org/officeDocument/2006/relationships/slideLayout" Target="../slideLayouts/slideLayout1.xml"/><Relationship Id="rId6" Type="http://schemas.microsoft.com/office/2007/relationships/diagramDrawing" Target="../diagrams/drawing54.xml"/><Relationship Id="rId11" Type="http://schemas.microsoft.com/office/2007/relationships/diagramDrawing" Target="../diagrams/drawing55.xml"/><Relationship Id="rId5" Type="http://schemas.openxmlformats.org/officeDocument/2006/relationships/diagramColors" Target="../diagrams/colors54.xml"/><Relationship Id="rId10" Type="http://schemas.openxmlformats.org/officeDocument/2006/relationships/diagramColors" Target="../diagrams/colors55.xml"/><Relationship Id="rId4" Type="http://schemas.openxmlformats.org/officeDocument/2006/relationships/diagramQuickStyle" Target="../diagrams/quickStyle54.xml"/><Relationship Id="rId9" Type="http://schemas.openxmlformats.org/officeDocument/2006/relationships/diagramQuickStyle" Target="../diagrams/quickStyle55.xml"/></Relationships>
</file>

<file path=ppt/slides/_rels/slide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slideLayout" Target="../slideLayouts/slideLayout1.xml"/><Relationship Id="rId1" Type="http://schemas.openxmlformats.org/officeDocument/2006/relationships/video" Target="https://www.youtube.com/embed/B2TlfMaoMlM" TargetMode="External"/><Relationship Id="rId6" Type="http://schemas.openxmlformats.org/officeDocument/2006/relationships/diagramColors" Target="../diagrams/colors56.xml"/><Relationship Id="rId5" Type="http://schemas.openxmlformats.org/officeDocument/2006/relationships/diagramQuickStyle" Target="../diagrams/quickStyle56.xml"/><Relationship Id="rId10" Type="http://schemas.openxmlformats.org/officeDocument/2006/relationships/image" Target="../media/image28.jpg"/><Relationship Id="rId4" Type="http://schemas.openxmlformats.org/officeDocument/2006/relationships/diagramLayout" Target="../diagrams/layout56.xml"/><Relationship Id="rId9" Type="http://schemas.openxmlformats.org/officeDocument/2006/relationships/image" Target="../media/image27.png"/></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58.xml"/><Relationship Id="rId13" Type="http://schemas.openxmlformats.org/officeDocument/2006/relationships/diagramLayout" Target="../diagrams/layout59.xml"/><Relationship Id="rId3" Type="http://schemas.openxmlformats.org/officeDocument/2006/relationships/diagramLayout" Target="../diagrams/layout57.xml"/><Relationship Id="rId7" Type="http://schemas.openxmlformats.org/officeDocument/2006/relationships/diagramData" Target="../diagrams/data58.xml"/><Relationship Id="rId12" Type="http://schemas.openxmlformats.org/officeDocument/2006/relationships/diagramData" Target="../diagrams/data59.xml"/><Relationship Id="rId17" Type="http://schemas.openxmlformats.org/officeDocument/2006/relationships/image" Target="../media/image2.png"/><Relationship Id="rId2" Type="http://schemas.openxmlformats.org/officeDocument/2006/relationships/diagramData" Target="../diagrams/data57.xml"/><Relationship Id="rId16" Type="http://schemas.microsoft.com/office/2007/relationships/diagramDrawing" Target="../diagrams/drawing59.xml"/><Relationship Id="rId1" Type="http://schemas.openxmlformats.org/officeDocument/2006/relationships/slideLayout" Target="../slideLayouts/slideLayout1.xml"/><Relationship Id="rId6" Type="http://schemas.microsoft.com/office/2007/relationships/diagramDrawing" Target="../diagrams/drawing57.xml"/><Relationship Id="rId11" Type="http://schemas.microsoft.com/office/2007/relationships/diagramDrawing" Target="../diagrams/drawing58.xml"/><Relationship Id="rId5" Type="http://schemas.openxmlformats.org/officeDocument/2006/relationships/diagramColors" Target="../diagrams/colors57.xml"/><Relationship Id="rId15" Type="http://schemas.openxmlformats.org/officeDocument/2006/relationships/diagramColors" Target="../diagrams/colors59.xml"/><Relationship Id="rId10" Type="http://schemas.openxmlformats.org/officeDocument/2006/relationships/diagramColors" Target="../diagrams/colors58.xml"/><Relationship Id="rId4" Type="http://schemas.openxmlformats.org/officeDocument/2006/relationships/diagramQuickStyle" Target="../diagrams/quickStyle57.xml"/><Relationship Id="rId9" Type="http://schemas.openxmlformats.org/officeDocument/2006/relationships/diagramQuickStyle" Target="../diagrams/quickStyle58.xml"/><Relationship Id="rId14" Type="http://schemas.openxmlformats.org/officeDocument/2006/relationships/diagramQuickStyle" Target="../diagrams/quickStyle59.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61.xml"/><Relationship Id="rId3" Type="http://schemas.openxmlformats.org/officeDocument/2006/relationships/diagramLayout" Target="../diagrams/layout60.xml"/><Relationship Id="rId7" Type="http://schemas.openxmlformats.org/officeDocument/2006/relationships/diagramData" Target="../diagrams/data61.xml"/><Relationship Id="rId12" Type="http://schemas.openxmlformats.org/officeDocument/2006/relationships/image" Target="../media/image2.png"/><Relationship Id="rId2" Type="http://schemas.openxmlformats.org/officeDocument/2006/relationships/diagramData" Target="../diagrams/data60.xml"/><Relationship Id="rId1" Type="http://schemas.openxmlformats.org/officeDocument/2006/relationships/slideLayout" Target="../slideLayouts/slideLayout1.xml"/><Relationship Id="rId6" Type="http://schemas.microsoft.com/office/2007/relationships/diagramDrawing" Target="../diagrams/drawing60.xml"/><Relationship Id="rId11" Type="http://schemas.microsoft.com/office/2007/relationships/diagramDrawing" Target="../diagrams/drawing61.xml"/><Relationship Id="rId5" Type="http://schemas.openxmlformats.org/officeDocument/2006/relationships/diagramColors" Target="../diagrams/colors60.xml"/><Relationship Id="rId10" Type="http://schemas.openxmlformats.org/officeDocument/2006/relationships/diagramColors" Target="../diagrams/colors61.xml"/><Relationship Id="rId4" Type="http://schemas.openxmlformats.org/officeDocument/2006/relationships/diagramQuickStyle" Target="../diagrams/quickStyle60.xml"/><Relationship Id="rId9" Type="http://schemas.openxmlformats.org/officeDocument/2006/relationships/diagramQuickStyle" Target="../diagrams/quickStyle6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2.xml"/><Relationship Id="rId7" Type="http://schemas.openxmlformats.org/officeDocument/2006/relationships/image" Target="../media/image2.png"/><Relationship Id="rId2" Type="http://schemas.openxmlformats.org/officeDocument/2006/relationships/diagramData" Target="../diagrams/data62.xml"/><Relationship Id="rId1" Type="http://schemas.openxmlformats.org/officeDocument/2006/relationships/slideLayout" Target="../slideLayouts/slideLayout1.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2532" y="2895600"/>
            <a:ext cx="8762654" cy="990600"/>
          </a:xfrm>
        </p:spPr>
        <p:txBody>
          <a:bodyPr>
            <a:normAutofit/>
          </a:bodyPr>
          <a:lstStyle/>
          <a:p>
            <a:r>
              <a:rPr lang="en-US" sz="5400" b="1" dirty="0">
                <a:solidFill>
                  <a:schemeClr val="tx1"/>
                </a:solidFill>
                <a:latin typeface="Calibri Light" panose="020F0302020204030204" pitchFamily="34" charset="0"/>
                <a:cs typeface="Arial" panose="020B0604020202020204" pitchFamily="34" charset="0"/>
              </a:rPr>
              <a:t>Scams and Identity Theft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50903"/>
            <a:ext cx="7619999" cy="2310136"/>
          </a:xfrm>
          <a:prstGeom prst="rect">
            <a:avLst/>
          </a:prstGeom>
        </p:spPr>
      </p:pic>
      <p:sp>
        <p:nvSpPr>
          <p:cNvPr id="5" name="Subtitle 2"/>
          <p:cNvSpPr txBox="1">
            <a:spLocks/>
          </p:cNvSpPr>
          <p:nvPr/>
        </p:nvSpPr>
        <p:spPr>
          <a:xfrm>
            <a:off x="190673" y="4343400"/>
            <a:ext cx="8762654" cy="2286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000" b="1" dirty="0">
                <a:solidFill>
                  <a:schemeClr val="tx1"/>
                </a:solidFill>
                <a:latin typeface="Calibri Light" panose="020F0302020204030204" pitchFamily="34" charset="0"/>
                <a:cs typeface="Arial" panose="020B0604020202020204" pitchFamily="34" charset="0"/>
              </a:rPr>
              <a:t>Presented By</a:t>
            </a:r>
          </a:p>
          <a:p>
            <a:r>
              <a:rPr lang="en-US" sz="4800" b="1" dirty="0">
                <a:solidFill>
                  <a:schemeClr val="tx1"/>
                </a:solidFill>
                <a:latin typeface="Calibri Light" panose="020F0302020204030204" pitchFamily="34" charset="0"/>
                <a:cs typeface="Arial" panose="020B0604020202020204" pitchFamily="34" charset="0"/>
              </a:rPr>
              <a:t>State’s Chief Consumer Advocate</a:t>
            </a:r>
          </a:p>
        </p:txBody>
      </p:sp>
      <p:cxnSp>
        <p:nvCxnSpPr>
          <p:cNvPr id="6" name="Straight Connector 5"/>
          <p:cNvCxnSpPr/>
          <p:nvPr/>
        </p:nvCxnSpPr>
        <p:spPr>
          <a:xfrm>
            <a:off x="381000" y="41910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807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66800"/>
            <a:ext cx="1672124" cy="369332"/>
          </a:xfrm>
          <a:prstGeom prst="rect">
            <a:avLst/>
          </a:prstGeom>
          <a:noFill/>
        </p:spPr>
        <p:txBody>
          <a:bodyPr wrap="none" rtlCol="0">
            <a:spAutoFit/>
          </a:bodyPr>
          <a:lstStyle/>
          <a:p>
            <a:r>
              <a:rPr lang="en-US" dirty="0"/>
              <a:t>IRS Phone Scam</a:t>
            </a:r>
          </a:p>
        </p:txBody>
      </p:sp>
      <p:graphicFrame>
        <p:nvGraphicFramePr>
          <p:cNvPr id="4" name="Diagram 3"/>
          <p:cNvGraphicFramePr/>
          <p:nvPr>
            <p:extLst>
              <p:ext uri="{D42A27DB-BD31-4B8C-83A1-F6EECF244321}">
                <p14:modId xmlns:p14="http://schemas.microsoft.com/office/powerpoint/2010/main" val="776523244"/>
              </p:ext>
            </p:extLst>
          </p:nvPr>
        </p:nvGraphicFramePr>
        <p:xfrm>
          <a:off x="152400" y="152400"/>
          <a:ext cx="8763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93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40995963"/>
              </p:ext>
            </p:extLst>
          </p:nvPr>
        </p:nvGraphicFramePr>
        <p:xfrm>
          <a:off x="304800" y="3048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761949944"/>
              </p:ext>
            </p:extLst>
          </p:nvPr>
        </p:nvGraphicFramePr>
        <p:xfrm>
          <a:off x="228600" y="304800"/>
          <a:ext cx="8610600" cy="5943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843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6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39774143"/>
              </p:ext>
            </p:extLst>
          </p:nvPr>
        </p:nvGraphicFramePr>
        <p:xfrm>
          <a:off x="304800" y="3048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076782932"/>
              </p:ext>
            </p:extLst>
          </p:nvPr>
        </p:nvGraphicFramePr>
        <p:xfrm>
          <a:off x="228600" y="304800"/>
          <a:ext cx="8610600" cy="609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945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75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50381109"/>
              </p:ext>
            </p:extLst>
          </p:nvPr>
        </p:nvGraphicFramePr>
        <p:xfrm>
          <a:off x="304800" y="3048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4094105935"/>
              </p:ext>
            </p:extLst>
          </p:nvPr>
        </p:nvGraphicFramePr>
        <p:xfrm>
          <a:off x="228600" y="304800"/>
          <a:ext cx="8610600" cy="609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48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998281"/>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053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82025922"/>
              </p:ext>
            </p:extLst>
          </p:nvPr>
        </p:nvGraphicFramePr>
        <p:xfrm>
          <a:off x="152400" y="609600"/>
          <a:ext cx="7543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G:\Robin Mizell\Images, Bios\Dollarphotoclub_12952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7600" y="1667107"/>
            <a:ext cx="1594436" cy="239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454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76594955"/>
              </p:ext>
            </p:extLst>
          </p:nvPr>
        </p:nvGraphicFramePr>
        <p:xfrm>
          <a:off x="304800" y="152400"/>
          <a:ext cx="8686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25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12946269"/>
              </p:ext>
            </p:extLst>
          </p:nvPr>
        </p:nvGraphicFramePr>
        <p:xfrm>
          <a:off x="304800" y="76200"/>
          <a:ext cx="5715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8" name="Picture 6" descr="C:\Users\rose.dudley\AppData\Local\Microsoft\Windows\Temporary Internet Files\Content.IE5\QU70K1P4\zzzprox[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905000"/>
            <a:ext cx="2969588" cy="2228988"/>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152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22647683"/>
              </p:ext>
            </p:extLst>
          </p:nvPr>
        </p:nvGraphicFramePr>
        <p:xfrm>
          <a:off x="304800" y="152400"/>
          <a:ext cx="85344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439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55105643"/>
              </p:ext>
            </p:extLst>
          </p:nvPr>
        </p:nvGraphicFramePr>
        <p:xfrm>
          <a:off x="152400" y="228600"/>
          <a:ext cx="8839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ommon Scam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8941" y="4419600"/>
            <a:ext cx="211455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93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86242632"/>
              </p:ext>
            </p:extLst>
          </p:nvPr>
        </p:nvGraphicFramePr>
        <p:xfrm>
          <a:off x="-76200" y="152400"/>
          <a:ext cx="9220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570270641"/>
              </p:ext>
            </p:extLst>
          </p:nvPr>
        </p:nvGraphicFramePr>
        <p:xfrm>
          <a:off x="152400" y="4038600"/>
          <a:ext cx="8763000" cy="167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21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14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735408801"/>
              </p:ext>
            </p:extLst>
          </p:nvPr>
        </p:nvGraphicFramePr>
        <p:xfrm>
          <a:off x="304800" y="304800"/>
          <a:ext cx="8534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929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99098393"/>
              </p:ext>
            </p:extLst>
          </p:nvPr>
        </p:nvGraphicFramePr>
        <p:xfrm>
          <a:off x="228600" y="228600"/>
          <a:ext cx="8686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99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46143115"/>
              </p:ext>
            </p:extLst>
          </p:nvPr>
        </p:nvGraphicFramePr>
        <p:xfrm>
          <a:off x="304800" y="1066800"/>
          <a:ext cx="428030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rose.dudley\AppData\Local\Microsoft\Windows\Temporary Internet Files\Content.Outlook\O0SAFAI9\Consumer graphi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600200"/>
            <a:ext cx="2920999" cy="182384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ose.dudley\AppData\Local\Microsoft\Windows\Temporary Internet Files\Content.Outlook\O0SAFAI9\My Identit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6520" y="3962400"/>
            <a:ext cx="3050629" cy="18093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3946"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85800" y="231063"/>
            <a:ext cx="7467600" cy="866069"/>
            <a:chOff x="1105702" y="-2754823"/>
            <a:chExt cx="4952198" cy="768502"/>
          </a:xfrm>
          <a:scene3d>
            <a:camera prst="orthographicFront"/>
            <a:lightRig rig="threePt" dir="t">
              <a:rot lat="0" lon="0" rev="7500000"/>
            </a:lightRig>
          </a:scene3d>
        </p:grpSpPr>
        <p:sp>
          <p:nvSpPr>
            <p:cNvPr id="8" name="Rounded Rectangle 7"/>
            <p:cNvSpPr/>
            <p:nvPr/>
          </p:nvSpPr>
          <p:spPr>
            <a:xfrm>
              <a:off x="1105702" y="-2681886"/>
              <a:ext cx="4800600" cy="695565"/>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 name="Rounded Rectangle 4"/>
            <p:cNvSpPr/>
            <p:nvPr/>
          </p:nvSpPr>
          <p:spPr>
            <a:xfrm>
              <a:off x="1325210" y="-2754823"/>
              <a:ext cx="4732690" cy="6276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3600" kern="1200" dirty="0"/>
                <a:t>How Scammers Make You Pay</a:t>
              </a:r>
            </a:p>
          </p:txBody>
        </p:sp>
      </p:grpSp>
    </p:spTree>
    <p:extLst>
      <p:ext uri="{BB962C8B-B14F-4D97-AF65-F5344CB8AC3E}">
        <p14:creationId xmlns:p14="http://schemas.microsoft.com/office/powerpoint/2010/main" val="761463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21859467"/>
              </p:ext>
            </p:extLst>
          </p:nvPr>
        </p:nvGraphicFramePr>
        <p:xfrm>
          <a:off x="228600" y="304800"/>
          <a:ext cx="58293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92194">
            <a:off x="6401709" y="4176593"/>
            <a:ext cx="2233313" cy="143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86541">
            <a:off x="6548696" y="1201096"/>
            <a:ext cx="2294543" cy="172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7049"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065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36843027"/>
              </p:ext>
            </p:extLst>
          </p:nvPr>
        </p:nvGraphicFramePr>
        <p:xfrm>
          <a:off x="228600" y="3048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3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59580185"/>
              </p:ext>
            </p:extLst>
          </p:nvPr>
        </p:nvGraphicFramePr>
        <p:xfrm>
          <a:off x="304800" y="152400"/>
          <a:ext cx="8077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0067"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702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52619482"/>
              </p:ext>
            </p:extLst>
          </p:nvPr>
        </p:nvGraphicFramePr>
        <p:xfrm>
          <a:off x="304800" y="152400"/>
          <a:ext cx="5410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0067"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3035" y="1219200"/>
            <a:ext cx="3025140" cy="137160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3034" y="3048000"/>
            <a:ext cx="3168565" cy="1653540"/>
          </a:xfrm>
          <a:prstGeom prst="rect">
            <a:avLst/>
          </a:prstGeom>
        </p:spPr>
      </p:pic>
    </p:spTree>
    <p:extLst>
      <p:ext uri="{BB962C8B-B14F-4D97-AF65-F5344CB8AC3E}">
        <p14:creationId xmlns:p14="http://schemas.microsoft.com/office/powerpoint/2010/main" val="2435636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39435941"/>
              </p:ext>
            </p:extLst>
          </p:nvPr>
        </p:nvGraphicFramePr>
        <p:xfrm>
          <a:off x="304800" y="152400"/>
          <a:ext cx="8001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0067"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011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40213956"/>
              </p:ext>
            </p:extLst>
          </p:nvPr>
        </p:nvGraphicFramePr>
        <p:xfrm>
          <a:off x="304800" y="152400"/>
          <a:ext cx="5410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0067"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5045" y="685800"/>
            <a:ext cx="2529063" cy="1438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2514600"/>
            <a:ext cx="2602794"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4267200"/>
            <a:ext cx="2602794" cy="140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393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98751998"/>
              </p:ext>
            </p:extLst>
          </p:nvPr>
        </p:nvGraphicFramePr>
        <p:xfrm>
          <a:off x="304800" y="152400"/>
          <a:ext cx="8610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139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76373144"/>
              </p:ext>
            </p:extLst>
          </p:nvPr>
        </p:nvGraphicFramePr>
        <p:xfrm>
          <a:off x="304800" y="152400"/>
          <a:ext cx="8610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95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59716426"/>
              </p:ext>
            </p:extLst>
          </p:nvPr>
        </p:nvGraphicFramePr>
        <p:xfrm>
          <a:off x="228600" y="1295400"/>
          <a:ext cx="8610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714527175"/>
              </p:ext>
            </p:extLst>
          </p:nvPr>
        </p:nvGraphicFramePr>
        <p:xfrm>
          <a:off x="152400" y="304800"/>
          <a:ext cx="8610600" cy="106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530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28600" y="152401"/>
            <a:ext cx="5791200" cy="1219199"/>
          </a:xfrm>
        </p:spPr>
        <p:txBody>
          <a:bodyPr/>
          <a:lstStyle/>
          <a:p>
            <a:r>
              <a:rPr lang="en-US" b="1" dirty="0">
                <a:latin typeface="Calibri Light" panose="020F0302020204030204" pitchFamily="34" charset="0"/>
                <a:cs typeface="Arial" panose="020B0604020202020204" pitchFamily="34" charset="0"/>
              </a:rPr>
              <a:t>What is ID Theft?</a:t>
            </a:r>
          </a:p>
        </p:txBody>
      </p:sp>
      <p:graphicFrame>
        <p:nvGraphicFramePr>
          <p:cNvPr id="5" name="Diagram 4"/>
          <p:cNvGraphicFramePr/>
          <p:nvPr>
            <p:extLst>
              <p:ext uri="{D42A27DB-BD31-4B8C-83A1-F6EECF244321}">
                <p14:modId xmlns:p14="http://schemas.microsoft.com/office/powerpoint/2010/main" val="1402568293"/>
              </p:ext>
            </p:extLst>
          </p:nvPr>
        </p:nvGraphicFramePr>
        <p:xfrm>
          <a:off x="228600" y="1572322"/>
          <a:ext cx="8610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G:\Robin Mizell\Images, Bios\Dollarphotoclub_9388073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152401"/>
            <a:ext cx="2914185" cy="194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5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3CC7-4C07-48AE-B608-496289DB9E73}"/>
              </a:ext>
            </a:extLst>
          </p:cNvPr>
          <p:cNvSpPr>
            <a:spLocks noGrp="1"/>
          </p:cNvSpPr>
          <p:nvPr>
            <p:ph type="title"/>
          </p:nvPr>
        </p:nvSpPr>
        <p:spPr>
          <a:xfrm>
            <a:off x="228600" y="274638"/>
            <a:ext cx="8763000" cy="1143000"/>
          </a:xfrm>
        </p:spPr>
        <p:txBody>
          <a:bodyPr>
            <a:noAutofit/>
          </a:bodyPr>
          <a:lstStyle/>
          <a:p>
            <a:r>
              <a:rPr lang="en-US" sz="3200" b="1" dirty="0"/>
              <a:t>Top Ten Complaints from Arkansas Victims in 2019</a:t>
            </a:r>
            <a:endParaRPr lang="en-US" sz="3200" dirty="0"/>
          </a:p>
        </p:txBody>
      </p:sp>
      <p:grpSp>
        <p:nvGrpSpPr>
          <p:cNvPr id="4" name="Group 3">
            <a:extLst>
              <a:ext uri="{FF2B5EF4-FFF2-40B4-BE49-F238E27FC236}">
                <a16:creationId xmlns:a16="http://schemas.microsoft.com/office/drawing/2014/main" id="{AFA0CB49-F506-4FEE-AF62-D6B10F555C79}"/>
              </a:ext>
            </a:extLst>
          </p:cNvPr>
          <p:cNvGrpSpPr/>
          <p:nvPr/>
        </p:nvGrpSpPr>
        <p:grpSpPr>
          <a:xfrm>
            <a:off x="326341" y="1515431"/>
            <a:ext cx="4108564" cy="4906962"/>
            <a:chOff x="617845" y="0"/>
            <a:chExt cx="1580178" cy="4526241"/>
          </a:xfrm>
        </p:grpSpPr>
        <p:sp>
          <p:nvSpPr>
            <p:cNvPr id="6" name="Shape 283424">
              <a:extLst>
                <a:ext uri="{FF2B5EF4-FFF2-40B4-BE49-F238E27FC236}">
                  <a16:creationId xmlns:a16="http://schemas.microsoft.com/office/drawing/2014/main" id="{4A1D0199-B9DC-4FC8-B839-531DA4DA37CD}"/>
                </a:ext>
              </a:extLst>
            </p:cNvPr>
            <p:cNvSpPr/>
            <p:nvPr/>
          </p:nvSpPr>
          <p:spPr>
            <a:xfrm>
              <a:off x="617845" y="0"/>
              <a:ext cx="1210225" cy="346931"/>
            </a:xfrm>
            <a:custGeom>
              <a:avLst/>
              <a:gdLst/>
              <a:ahLst/>
              <a:cxnLst/>
              <a:rect l="0" t="0" r="0" b="0"/>
              <a:pathLst>
                <a:path w="1210225" h="346931">
                  <a:moveTo>
                    <a:pt x="0" y="0"/>
                  </a:moveTo>
                  <a:lnTo>
                    <a:pt x="1210225" y="0"/>
                  </a:lnTo>
                  <a:lnTo>
                    <a:pt x="1210225" y="346931"/>
                  </a:lnTo>
                  <a:lnTo>
                    <a:pt x="0" y="346931"/>
                  </a:lnTo>
                  <a:lnTo>
                    <a:pt x="0" y="0"/>
                  </a:lnTo>
                </a:path>
              </a:pathLst>
            </a:custGeom>
            <a:ln w="0" cap="flat">
              <a:miter lim="127000"/>
            </a:ln>
          </p:spPr>
          <p:style>
            <a:lnRef idx="0">
              <a:srgbClr val="000000">
                <a:alpha val="0"/>
              </a:srgbClr>
            </a:lnRef>
            <a:fillRef idx="1">
              <a:srgbClr val="F06D53"/>
            </a:fillRef>
            <a:effectRef idx="0">
              <a:scrgbClr r="0" g="0" b="0"/>
            </a:effectRef>
            <a:fontRef idx="none"/>
          </p:style>
          <p:txBody>
            <a:bodyPr/>
            <a:lstStyle/>
            <a:p>
              <a:endParaRPr lang="en-US"/>
            </a:p>
          </p:txBody>
        </p:sp>
        <p:sp>
          <p:nvSpPr>
            <p:cNvPr id="7" name="Shape 283425">
              <a:extLst>
                <a:ext uri="{FF2B5EF4-FFF2-40B4-BE49-F238E27FC236}">
                  <a16:creationId xmlns:a16="http://schemas.microsoft.com/office/drawing/2014/main" id="{38DAFF9B-AE4A-44B2-ACC4-6D938E55BA34}"/>
                </a:ext>
              </a:extLst>
            </p:cNvPr>
            <p:cNvSpPr/>
            <p:nvPr/>
          </p:nvSpPr>
          <p:spPr>
            <a:xfrm>
              <a:off x="617845" y="467954"/>
              <a:ext cx="1024657" cy="346931"/>
            </a:xfrm>
            <a:custGeom>
              <a:avLst/>
              <a:gdLst/>
              <a:ahLst/>
              <a:cxnLst/>
              <a:rect l="0" t="0" r="0" b="0"/>
              <a:pathLst>
                <a:path w="1024657" h="346931">
                  <a:moveTo>
                    <a:pt x="0" y="0"/>
                  </a:moveTo>
                  <a:lnTo>
                    <a:pt x="1024657" y="0"/>
                  </a:lnTo>
                  <a:lnTo>
                    <a:pt x="1024657" y="346931"/>
                  </a:lnTo>
                  <a:lnTo>
                    <a:pt x="0" y="346931"/>
                  </a:lnTo>
                  <a:lnTo>
                    <a:pt x="0" y="0"/>
                  </a:lnTo>
                </a:path>
              </a:pathLst>
            </a:custGeom>
            <a:ln w="0" cap="flat">
              <a:miter lim="127000"/>
            </a:ln>
          </p:spPr>
          <p:style>
            <a:lnRef idx="0">
              <a:srgbClr val="000000">
                <a:alpha val="0"/>
              </a:srgbClr>
            </a:lnRef>
            <a:fillRef idx="1">
              <a:srgbClr val="3C8080"/>
            </a:fillRef>
            <a:effectRef idx="0">
              <a:scrgbClr r="0" g="0" b="0"/>
            </a:effectRef>
            <a:fontRef idx="none"/>
          </p:style>
          <p:txBody>
            <a:bodyPr/>
            <a:lstStyle/>
            <a:p>
              <a:endParaRPr lang="en-US"/>
            </a:p>
          </p:txBody>
        </p:sp>
        <p:sp>
          <p:nvSpPr>
            <p:cNvPr id="8" name="Shape 283426">
              <a:extLst>
                <a:ext uri="{FF2B5EF4-FFF2-40B4-BE49-F238E27FC236}">
                  <a16:creationId xmlns:a16="http://schemas.microsoft.com/office/drawing/2014/main" id="{B86D4C6A-612D-43A4-BC8C-578E6BAA6DF3}"/>
                </a:ext>
              </a:extLst>
            </p:cNvPr>
            <p:cNvSpPr/>
            <p:nvPr/>
          </p:nvSpPr>
          <p:spPr>
            <a:xfrm>
              <a:off x="617845" y="927839"/>
              <a:ext cx="363067" cy="346931"/>
            </a:xfrm>
            <a:custGeom>
              <a:avLst/>
              <a:gdLst/>
              <a:ahLst/>
              <a:cxnLst/>
              <a:rect l="0" t="0" r="0" b="0"/>
              <a:pathLst>
                <a:path w="363067" h="346931">
                  <a:moveTo>
                    <a:pt x="0" y="0"/>
                  </a:moveTo>
                  <a:lnTo>
                    <a:pt x="363067" y="0"/>
                  </a:lnTo>
                  <a:lnTo>
                    <a:pt x="363067" y="346931"/>
                  </a:lnTo>
                  <a:lnTo>
                    <a:pt x="0" y="346931"/>
                  </a:lnTo>
                  <a:lnTo>
                    <a:pt x="0" y="0"/>
                  </a:lnTo>
                </a:path>
              </a:pathLst>
            </a:custGeom>
            <a:ln w="0" cap="flat">
              <a:miter lim="127000"/>
            </a:ln>
          </p:spPr>
          <p:style>
            <a:lnRef idx="0">
              <a:srgbClr val="000000">
                <a:alpha val="0"/>
              </a:srgbClr>
            </a:lnRef>
            <a:fillRef idx="1">
              <a:srgbClr val="3C8080"/>
            </a:fillRef>
            <a:effectRef idx="0">
              <a:scrgbClr r="0" g="0" b="0"/>
            </a:effectRef>
            <a:fontRef idx="none"/>
          </p:style>
          <p:txBody>
            <a:bodyPr/>
            <a:lstStyle/>
            <a:p>
              <a:endParaRPr lang="en-US"/>
            </a:p>
          </p:txBody>
        </p:sp>
        <p:sp>
          <p:nvSpPr>
            <p:cNvPr id="9" name="Shape 283427">
              <a:extLst>
                <a:ext uri="{FF2B5EF4-FFF2-40B4-BE49-F238E27FC236}">
                  <a16:creationId xmlns:a16="http://schemas.microsoft.com/office/drawing/2014/main" id="{4EB81A85-8219-4795-9AF8-A0372E0CE6D7}"/>
                </a:ext>
              </a:extLst>
            </p:cNvPr>
            <p:cNvSpPr/>
            <p:nvPr/>
          </p:nvSpPr>
          <p:spPr>
            <a:xfrm>
              <a:off x="617845" y="1395793"/>
              <a:ext cx="314659" cy="346931"/>
            </a:xfrm>
            <a:custGeom>
              <a:avLst/>
              <a:gdLst/>
              <a:ahLst/>
              <a:cxnLst/>
              <a:rect l="0" t="0" r="0" b="0"/>
              <a:pathLst>
                <a:path w="314659" h="346931">
                  <a:moveTo>
                    <a:pt x="0" y="0"/>
                  </a:moveTo>
                  <a:lnTo>
                    <a:pt x="314659" y="0"/>
                  </a:lnTo>
                  <a:lnTo>
                    <a:pt x="314659" y="346931"/>
                  </a:lnTo>
                  <a:lnTo>
                    <a:pt x="0" y="346931"/>
                  </a:lnTo>
                  <a:lnTo>
                    <a:pt x="0" y="0"/>
                  </a:lnTo>
                </a:path>
              </a:pathLst>
            </a:custGeom>
            <a:ln w="0" cap="flat">
              <a:miter lim="127000"/>
            </a:ln>
          </p:spPr>
          <p:style>
            <a:lnRef idx="0">
              <a:srgbClr val="000000">
                <a:alpha val="0"/>
              </a:srgbClr>
            </a:lnRef>
            <a:fillRef idx="1">
              <a:srgbClr val="3C8080"/>
            </a:fillRef>
            <a:effectRef idx="0">
              <a:scrgbClr r="0" g="0" b="0"/>
            </a:effectRef>
            <a:fontRef idx="none"/>
          </p:style>
          <p:txBody>
            <a:bodyPr/>
            <a:lstStyle/>
            <a:p>
              <a:endParaRPr lang="en-US"/>
            </a:p>
          </p:txBody>
        </p:sp>
        <p:sp>
          <p:nvSpPr>
            <p:cNvPr id="10" name="Shape 283428">
              <a:extLst>
                <a:ext uri="{FF2B5EF4-FFF2-40B4-BE49-F238E27FC236}">
                  <a16:creationId xmlns:a16="http://schemas.microsoft.com/office/drawing/2014/main" id="{379716AC-C06B-4999-AFE3-FE4742F73545}"/>
                </a:ext>
              </a:extLst>
            </p:cNvPr>
            <p:cNvSpPr/>
            <p:nvPr/>
          </p:nvSpPr>
          <p:spPr>
            <a:xfrm>
              <a:off x="617845" y="1855678"/>
              <a:ext cx="290454" cy="346931"/>
            </a:xfrm>
            <a:custGeom>
              <a:avLst/>
              <a:gdLst/>
              <a:ahLst/>
              <a:cxnLst/>
              <a:rect l="0" t="0" r="0" b="0"/>
              <a:pathLst>
                <a:path w="290454" h="346931">
                  <a:moveTo>
                    <a:pt x="0" y="0"/>
                  </a:moveTo>
                  <a:lnTo>
                    <a:pt x="290454" y="0"/>
                  </a:lnTo>
                  <a:lnTo>
                    <a:pt x="290454" y="346931"/>
                  </a:lnTo>
                  <a:lnTo>
                    <a:pt x="0" y="346931"/>
                  </a:lnTo>
                  <a:lnTo>
                    <a:pt x="0" y="0"/>
                  </a:lnTo>
                </a:path>
              </a:pathLst>
            </a:custGeom>
            <a:ln w="0" cap="flat">
              <a:miter lim="127000"/>
            </a:ln>
          </p:spPr>
          <p:style>
            <a:lnRef idx="0">
              <a:srgbClr val="000000">
                <a:alpha val="0"/>
              </a:srgbClr>
            </a:lnRef>
            <a:fillRef idx="1">
              <a:srgbClr val="3C8080"/>
            </a:fillRef>
            <a:effectRef idx="0">
              <a:scrgbClr r="0" g="0" b="0"/>
            </a:effectRef>
            <a:fontRef idx="none"/>
          </p:style>
          <p:txBody>
            <a:bodyPr/>
            <a:lstStyle/>
            <a:p>
              <a:endParaRPr lang="en-US"/>
            </a:p>
          </p:txBody>
        </p:sp>
        <p:sp>
          <p:nvSpPr>
            <p:cNvPr id="11" name="Shape 283429">
              <a:extLst>
                <a:ext uri="{FF2B5EF4-FFF2-40B4-BE49-F238E27FC236}">
                  <a16:creationId xmlns:a16="http://schemas.microsoft.com/office/drawing/2014/main" id="{3E3BB43A-3495-4339-99D9-A69738EC4C0A}"/>
                </a:ext>
              </a:extLst>
            </p:cNvPr>
            <p:cNvSpPr/>
            <p:nvPr/>
          </p:nvSpPr>
          <p:spPr>
            <a:xfrm>
              <a:off x="617845" y="2323632"/>
              <a:ext cx="274318" cy="346931"/>
            </a:xfrm>
            <a:custGeom>
              <a:avLst/>
              <a:gdLst/>
              <a:ahLst/>
              <a:cxnLst/>
              <a:rect l="0" t="0" r="0" b="0"/>
              <a:pathLst>
                <a:path w="274318" h="346931">
                  <a:moveTo>
                    <a:pt x="0" y="0"/>
                  </a:moveTo>
                  <a:lnTo>
                    <a:pt x="274318" y="0"/>
                  </a:lnTo>
                  <a:lnTo>
                    <a:pt x="274318" y="346931"/>
                  </a:lnTo>
                  <a:lnTo>
                    <a:pt x="0" y="346931"/>
                  </a:lnTo>
                  <a:lnTo>
                    <a:pt x="0" y="0"/>
                  </a:lnTo>
                </a:path>
              </a:pathLst>
            </a:custGeom>
            <a:ln w="0" cap="flat">
              <a:miter lim="127000"/>
            </a:ln>
          </p:spPr>
          <p:style>
            <a:lnRef idx="0">
              <a:srgbClr val="000000">
                <a:alpha val="0"/>
              </a:srgbClr>
            </a:lnRef>
            <a:fillRef idx="1">
              <a:srgbClr val="3C8080"/>
            </a:fillRef>
            <a:effectRef idx="0">
              <a:scrgbClr r="0" g="0" b="0"/>
            </a:effectRef>
            <a:fontRef idx="none"/>
          </p:style>
          <p:txBody>
            <a:bodyPr/>
            <a:lstStyle/>
            <a:p>
              <a:endParaRPr lang="en-US"/>
            </a:p>
          </p:txBody>
        </p:sp>
        <p:sp>
          <p:nvSpPr>
            <p:cNvPr id="12" name="Shape 283430">
              <a:extLst>
                <a:ext uri="{FF2B5EF4-FFF2-40B4-BE49-F238E27FC236}">
                  <a16:creationId xmlns:a16="http://schemas.microsoft.com/office/drawing/2014/main" id="{05B20088-7FFC-46E7-AAAA-A1670EFBF045}"/>
                </a:ext>
              </a:extLst>
            </p:cNvPr>
            <p:cNvSpPr/>
            <p:nvPr/>
          </p:nvSpPr>
          <p:spPr>
            <a:xfrm>
              <a:off x="617845" y="2783517"/>
              <a:ext cx="233977" cy="346932"/>
            </a:xfrm>
            <a:custGeom>
              <a:avLst/>
              <a:gdLst/>
              <a:ahLst/>
              <a:cxnLst/>
              <a:rect l="0" t="0" r="0" b="0"/>
              <a:pathLst>
                <a:path w="233977" h="346932">
                  <a:moveTo>
                    <a:pt x="0" y="0"/>
                  </a:moveTo>
                  <a:lnTo>
                    <a:pt x="233977" y="0"/>
                  </a:lnTo>
                  <a:lnTo>
                    <a:pt x="233977" y="346932"/>
                  </a:lnTo>
                  <a:lnTo>
                    <a:pt x="0" y="346932"/>
                  </a:lnTo>
                  <a:lnTo>
                    <a:pt x="0" y="0"/>
                  </a:lnTo>
                </a:path>
              </a:pathLst>
            </a:custGeom>
            <a:ln w="0" cap="flat">
              <a:miter lim="127000"/>
            </a:ln>
          </p:spPr>
          <p:style>
            <a:lnRef idx="0">
              <a:srgbClr val="000000">
                <a:alpha val="0"/>
              </a:srgbClr>
            </a:lnRef>
            <a:fillRef idx="1">
              <a:srgbClr val="3C8080"/>
            </a:fillRef>
            <a:effectRef idx="0">
              <a:scrgbClr r="0" g="0" b="0"/>
            </a:effectRef>
            <a:fontRef idx="none"/>
          </p:style>
          <p:txBody>
            <a:bodyPr/>
            <a:lstStyle/>
            <a:p>
              <a:endParaRPr lang="en-US"/>
            </a:p>
          </p:txBody>
        </p:sp>
        <p:sp>
          <p:nvSpPr>
            <p:cNvPr id="13" name="Shape 283431">
              <a:extLst>
                <a:ext uri="{FF2B5EF4-FFF2-40B4-BE49-F238E27FC236}">
                  <a16:creationId xmlns:a16="http://schemas.microsoft.com/office/drawing/2014/main" id="{F030E02B-1ACA-4E80-B6C4-F13107FF04E7}"/>
                </a:ext>
              </a:extLst>
            </p:cNvPr>
            <p:cNvSpPr/>
            <p:nvPr/>
          </p:nvSpPr>
          <p:spPr>
            <a:xfrm>
              <a:off x="617845" y="3251471"/>
              <a:ext cx="225909" cy="346932"/>
            </a:xfrm>
            <a:custGeom>
              <a:avLst/>
              <a:gdLst/>
              <a:ahLst/>
              <a:cxnLst/>
              <a:rect l="0" t="0" r="0" b="0"/>
              <a:pathLst>
                <a:path w="225909" h="346932">
                  <a:moveTo>
                    <a:pt x="0" y="0"/>
                  </a:moveTo>
                  <a:lnTo>
                    <a:pt x="225909" y="0"/>
                  </a:lnTo>
                  <a:lnTo>
                    <a:pt x="225909" y="346932"/>
                  </a:lnTo>
                  <a:lnTo>
                    <a:pt x="0" y="346932"/>
                  </a:lnTo>
                  <a:lnTo>
                    <a:pt x="0" y="0"/>
                  </a:lnTo>
                </a:path>
              </a:pathLst>
            </a:custGeom>
            <a:ln w="0" cap="flat">
              <a:miter lim="127000"/>
            </a:ln>
          </p:spPr>
          <p:style>
            <a:lnRef idx="0">
              <a:srgbClr val="000000">
                <a:alpha val="0"/>
              </a:srgbClr>
            </a:lnRef>
            <a:fillRef idx="1">
              <a:srgbClr val="3C8080"/>
            </a:fillRef>
            <a:effectRef idx="0">
              <a:scrgbClr r="0" g="0" b="0"/>
            </a:effectRef>
            <a:fontRef idx="none"/>
          </p:style>
          <p:txBody>
            <a:bodyPr/>
            <a:lstStyle/>
            <a:p>
              <a:endParaRPr lang="en-US"/>
            </a:p>
          </p:txBody>
        </p:sp>
        <p:sp>
          <p:nvSpPr>
            <p:cNvPr id="14" name="Shape 283432">
              <a:extLst>
                <a:ext uri="{FF2B5EF4-FFF2-40B4-BE49-F238E27FC236}">
                  <a16:creationId xmlns:a16="http://schemas.microsoft.com/office/drawing/2014/main" id="{5BF8DE2C-748D-4D74-A3A3-255492E4FB10}"/>
                </a:ext>
              </a:extLst>
            </p:cNvPr>
            <p:cNvSpPr/>
            <p:nvPr/>
          </p:nvSpPr>
          <p:spPr>
            <a:xfrm>
              <a:off x="617845" y="3711357"/>
              <a:ext cx="161363" cy="346931"/>
            </a:xfrm>
            <a:custGeom>
              <a:avLst/>
              <a:gdLst/>
              <a:ahLst/>
              <a:cxnLst/>
              <a:rect l="0" t="0" r="0" b="0"/>
              <a:pathLst>
                <a:path w="161363" h="346931">
                  <a:moveTo>
                    <a:pt x="0" y="0"/>
                  </a:moveTo>
                  <a:lnTo>
                    <a:pt x="161363" y="0"/>
                  </a:lnTo>
                  <a:lnTo>
                    <a:pt x="161363" y="346931"/>
                  </a:lnTo>
                  <a:lnTo>
                    <a:pt x="0" y="346931"/>
                  </a:lnTo>
                  <a:lnTo>
                    <a:pt x="0" y="0"/>
                  </a:lnTo>
                </a:path>
              </a:pathLst>
            </a:custGeom>
            <a:ln w="0" cap="flat">
              <a:miter lim="127000"/>
            </a:ln>
          </p:spPr>
          <p:style>
            <a:lnRef idx="0">
              <a:srgbClr val="000000">
                <a:alpha val="0"/>
              </a:srgbClr>
            </a:lnRef>
            <a:fillRef idx="1">
              <a:srgbClr val="3C8080"/>
            </a:fillRef>
            <a:effectRef idx="0">
              <a:scrgbClr r="0" g="0" b="0"/>
            </a:effectRef>
            <a:fontRef idx="none"/>
          </p:style>
          <p:txBody>
            <a:bodyPr/>
            <a:lstStyle/>
            <a:p>
              <a:endParaRPr lang="en-US"/>
            </a:p>
          </p:txBody>
        </p:sp>
        <p:sp>
          <p:nvSpPr>
            <p:cNvPr id="15" name="Shape 283433">
              <a:extLst>
                <a:ext uri="{FF2B5EF4-FFF2-40B4-BE49-F238E27FC236}">
                  <a16:creationId xmlns:a16="http://schemas.microsoft.com/office/drawing/2014/main" id="{F6C75A87-C2A0-47D6-BC55-879FE4725ADF}"/>
                </a:ext>
              </a:extLst>
            </p:cNvPr>
            <p:cNvSpPr/>
            <p:nvPr/>
          </p:nvSpPr>
          <p:spPr>
            <a:xfrm>
              <a:off x="617845" y="4179310"/>
              <a:ext cx="104886" cy="346931"/>
            </a:xfrm>
            <a:custGeom>
              <a:avLst/>
              <a:gdLst/>
              <a:ahLst/>
              <a:cxnLst/>
              <a:rect l="0" t="0" r="0" b="0"/>
              <a:pathLst>
                <a:path w="104886" h="346931">
                  <a:moveTo>
                    <a:pt x="0" y="0"/>
                  </a:moveTo>
                  <a:lnTo>
                    <a:pt x="104886" y="0"/>
                  </a:lnTo>
                  <a:lnTo>
                    <a:pt x="104886" y="346931"/>
                  </a:lnTo>
                  <a:lnTo>
                    <a:pt x="0" y="346931"/>
                  </a:lnTo>
                  <a:lnTo>
                    <a:pt x="0" y="0"/>
                  </a:lnTo>
                </a:path>
              </a:pathLst>
            </a:custGeom>
            <a:ln w="0" cap="flat">
              <a:miter lim="127000"/>
            </a:ln>
          </p:spPr>
          <p:style>
            <a:lnRef idx="0">
              <a:srgbClr val="000000">
                <a:alpha val="0"/>
              </a:srgbClr>
            </a:lnRef>
            <a:fillRef idx="1">
              <a:srgbClr val="3C8080"/>
            </a:fillRef>
            <a:effectRef idx="0">
              <a:scrgbClr r="0" g="0" b="0"/>
            </a:effectRef>
            <a:fontRef idx="none"/>
          </p:style>
          <p:txBody>
            <a:bodyPr/>
            <a:lstStyle/>
            <a:p>
              <a:endParaRPr lang="en-US"/>
            </a:p>
          </p:txBody>
        </p:sp>
        <p:sp>
          <p:nvSpPr>
            <p:cNvPr id="16" name="Rectangle 15">
              <a:extLst>
                <a:ext uri="{FF2B5EF4-FFF2-40B4-BE49-F238E27FC236}">
                  <a16:creationId xmlns:a16="http://schemas.microsoft.com/office/drawing/2014/main" id="{26366B79-A726-4AEE-B7EC-2BB82BCA2179}"/>
                </a:ext>
              </a:extLst>
            </p:cNvPr>
            <p:cNvSpPr/>
            <p:nvPr/>
          </p:nvSpPr>
          <p:spPr>
            <a:xfrm>
              <a:off x="1860343" y="128263"/>
              <a:ext cx="337680" cy="12798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a:solidFill>
                    <a:srgbClr val="000000"/>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 23%</a:t>
              </a:r>
              <a:endParaRPr lang="en-US" sz="110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C0FE3F4F-80E3-4342-8561-1FCDF78FD339}"/>
                </a:ext>
              </a:extLst>
            </p:cNvPr>
            <p:cNvSpPr/>
            <p:nvPr/>
          </p:nvSpPr>
          <p:spPr>
            <a:xfrm>
              <a:off x="1674775" y="596217"/>
              <a:ext cx="337681" cy="12798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a:solidFill>
                    <a:srgbClr val="000000"/>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 19%</a:t>
              </a:r>
              <a:endParaRPr lang="en-US" sz="1100">
                <a:solidFill>
                  <a:srgbClr val="000000"/>
                </a:solidFill>
                <a:effectLst/>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35401B8A-A0FC-4CE1-B656-2624EF5A5875}"/>
                </a:ext>
              </a:extLst>
            </p:cNvPr>
            <p:cNvSpPr/>
            <p:nvPr/>
          </p:nvSpPr>
          <p:spPr>
            <a:xfrm>
              <a:off x="1013185" y="1056103"/>
              <a:ext cx="256027" cy="12798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a:solidFill>
                    <a:srgbClr val="000000"/>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 7%</a:t>
              </a:r>
              <a:endParaRPr lang="en-US" sz="1100">
                <a:solidFill>
                  <a:srgbClr val="000000"/>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47AE4513-C190-432D-B885-0FE2E3611D40}"/>
                </a:ext>
              </a:extLst>
            </p:cNvPr>
            <p:cNvSpPr/>
            <p:nvPr/>
          </p:nvSpPr>
          <p:spPr>
            <a:xfrm>
              <a:off x="964776" y="1524057"/>
              <a:ext cx="256027" cy="127986"/>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a:solidFill>
                    <a:srgbClr val="000000"/>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 6%</a:t>
              </a:r>
              <a:endParaRPr lang="en-US" sz="1100">
                <a:solidFill>
                  <a:srgbClr val="000000"/>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FC4B2145-26D0-4CB5-A05C-14537372354B}"/>
                </a:ext>
              </a:extLst>
            </p:cNvPr>
            <p:cNvSpPr/>
            <p:nvPr/>
          </p:nvSpPr>
          <p:spPr>
            <a:xfrm>
              <a:off x="940572" y="1983941"/>
              <a:ext cx="256027" cy="12798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a:solidFill>
                    <a:srgbClr val="000000"/>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 5%</a:t>
              </a:r>
              <a:endParaRPr lang="en-US" sz="1100">
                <a:solidFill>
                  <a:srgbClr val="00000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52A1BD2A-CA69-4D4D-AB21-C1F093773076}"/>
                </a:ext>
              </a:extLst>
            </p:cNvPr>
            <p:cNvSpPr/>
            <p:nvPr/>
          </p:nvSpPr>
          <p:spPr>
            <a:xfrm>
              <a:off x="924435" y="2451895"/>
              <a:ext cx="256027" cy="12798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a:solidFill>
                    <a:srgbClr val="000000"/>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 5%</a:t>
              </a:r>
              <a:endParaRPr lang="en-US" sz="1100">
                <a:solidFill>
                  <a:srgbClr val="000000"/>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7DCF2C33-6B35-4F2A-9B6E-52A19FDEEB0F}"/>
                </a:ext>
              </a:extLst>
            </p:cNvPr>
            <p:cNvSpPr/>
            <p:nvPr/>
          </p:nvSpPr>
          <p:spPr>
            <a:xfrm>
              <a:off x="884095" y="2911781"/>
              <a:ext cx="256027" cy="12798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dirty="0">
                  <a:solidFill>
                    <a:srgbClr val="000000"/>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 4%</a:t>
              </a:r>
              <a:endParaRPr lang="en-US" sz="1100" dirty="0">
                <a:solidFill>
                  <a:srgbClr val="000000"/>
                </a:solidFill>
                <a:effectLst/>
                <a:latin typeface="Calibri" panose="020F0502020204030204" pitchFamily="34" charset="0"/>
                <a:ea typeface="Calibri" panose="020F0502020204030204" pitchFamily="34" charset="0"/>
              </a:endParaRPr>
            </a:p>
          </p:txBody>
        </p:sp>
      </p:grpSp>
      <p:sp>
        <p:nvSpPr>
          <p:cNvPr id="23" name="TextBox 22">
            <a:extLst>
              <a:ext uri="{FF2B5EF4-FFF2-40B4-BE49-F238E27FC236}">
                <a16:creationId xmlns:a16="http://schemas.microsoft.com/office/drawing/2014/main" id="{8F54800E-F9CF-4700-82FD-20E221FBBE79}"/>
              </a:ext>
            </a:extLst>
          </p:cNvPr>
          <p:cNvSpPr txBox="1"/>
          <p:nvPr/>
        </p:nvSpPr>
        <p:spPr>
          <a:xfrm>
            <a:off x="363398" y="1571914"/>
            <a:ext cx="1676400" cy="1477328"/>
          </a:xfrm>
          <a:prstGeom prst="rect">
            <a:avLst/>
          </a:prstGeom>
          <a:noFill/>
        </p:spPr>
        <p:txBody>
          <a:bodyPr wrap="square" rtlCol="0">
            <a:spAutoFit/>
          </a:bodyPr>
          <a:lstStyle/>
          <a:p>
            <a:endParaRPr lang="en-US" sz="1100" b="1" dirty="0">
              <a:cs typeface="Calibri Light" panose="020F0302020204030204" pitchFamily="34" charset="0"/>
            </a:endParaRPr>
          </a:p>
          <a:p>
            <a:pPr marL="171450" indent="-171450">
              <a:buFont typeface="Arial" panose="020B0604020202020204" pitchFamily="34" charset="0"/>
              <a:buChar char="•"/>
            </a:pPr>
            <a:endParaRPr lang="en-US" sz="1100" b="1" dirty="0">
              <a:cs typeface="Calibri Light" panose="020F0302020204030204" pitchFamily="34" charset="0"/>
            </a:endParaRPr>
          </a:p>
          <a:p>
            <a:pPr marL="285750" indent="-285750">
              <a:buFont typeface="Arial" panose="020B0604020202020204" pitchFamily="34" charset="0"/>
              <a:buChar char="•"/>
            </a:pPr>
            <a:endParaRPr lang="en-US" sz="1400" b="1" dirty="0">
              <a:cs typeface="Calibri Light" panose="020F0302020204030204" pitchFamily="34" charset="0"/>
            </a:endParaRPr>
          </a:p>
          <a:p>
            <a:pPr marL="285750" indent="-285750">
              <a:buFont typeface="Arial" panose="020B0604020202020204" pitchFamily="34" charset="0"/>
              <a:buChar char="•"/>
            </a:pPr>
            <a:endParaRPr lang="en-US" sz="1400" b="1" dirty="0">
              <a:cs typeface="Calibri Light" panose="020F0302020204030204" pitchFamily="34" charset="0"/>
            </a:endParaRPr>
          </a:p>
          <a:p>
            <a:endParaRPr lang="en-US" sz="1100" b="1" dirty="0">
              <a:latin typeface="Calibri Light" panose="020F0302020204030204" pitchFamily="34" charset="0"/>
              <a:cs typeface="Calibri Light" panose="020F0302020204030204" pitchFamily="34" charset="0"/>
            </a:endParaRPr>
          </a:p>
          <a:p>
            <a:endParaRPr lang="en-US" sz="1100" b="1" dirty="0">
              <a:latin typeface="Calibri Light" panose="020F0302020204030204" pitchFamily="34" charset="0"/>
              <a:cs typeface="Calibri Light" panose="020F0302020204030204" pitchFamily="34" charset="0"/>
            </a:endParaRPr>
          </a:p>
          <a:p>
            <a:endParaRPr lang="en-US" dirty="0"/>
          </a:p>
        </p:txBody>
      </p:sp>
      <p:sp>
        <p:nvSpPr>
          <p:cNvPr id="24" name="Rectangle 23">
            <a:extLst>
              <a:ext uri="{FF2B5EF4-FFF2-40B4-BE49-F238E27FC236}">
                <a16:creationId xmlns:a16="http://schemas.microsoft.com/office/drawing/2014/main" id="{CF2C4EA9-8228-42F3-9EC7-C17DFFBEF38C}"/>
              </a:ext>
            </a:extLst>
          </p:cNvPr>
          <p:cNvSpPr/>
          <p:nvPr/>
        </p:nvSpPr>
        <p:spPr>
          <a:xfrm>
            <a:off x="764877" y="5614867"/>
            <a:ext cx="341760" cy="246221"/>
          </a:xfrm>
          <a:prstGeom prst="rect">
            <a:avLst/>
          </a:prstGeom>
        </p:spPr>
        <p:txBody>
          <a:bodyPr wrap="square">
            <a:spAutoFit/>
          </a:bodyPr>
          <a:lstStyle/>
          <a:p>
            <a:r>
              <a:rPr lang="en-US" sz="1000" dirty="0">
                <a:latin typeface="Calibri Light" panose="020F0302020204030204" pitchFamily="34" charset="0"/>
                <a:cs typeface="Calibri Light" panose="020F0302020204030204" pitchFamily="34" charset="0"/>
              </a:rPr>
              <a:t>3%</a:t>
            </a:r>
          </a:p>
        </p:txBody>
      </p:sp>
      <p:sp>
        <p:nvSpPr>
          <p:cNvPr id="25" name="Rectangle 24">
            <a:extLst>
              <a:ext uri="{FF2B5EF4-FFF2-40B4-BE49-F238E27FC236}">
                <a16:creationId xmlns:a16="http://schemas.microsoft.com/office/drawing/2014/main" id="{0FA4BF7B-3F41-470C-890E-720428F5C693}"/>
              </a:ext>
            </a:extLst>
          </p:cNvPr>
          <p:cNvSpPr/>
          <p:nvPr/>
        </p:nvSpPr>
        <p:spPr>
          <a:xfrm>
            <a:off x="1018608" y="5091037"/>
            <a:ext cx="209776" cy="180458"/>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850" dirty="0">
                <a:solidFill>
                  <a:srgbClr val="000000"/>
                </a:solidFill>
                <a:effectLst/>
                <a:latin typeface="Franklin Gothic Book" panose="020B0503020102020204" pitchFamily="34" charset="0"/>
                <a:ea typeface="Franklin Gothic Book" panose="020B0503020102020204" pitchFamily="34" charset="0"/>
                <a:cs typeface="Franklin Gothic Book" panose="020B0503020102020204" pitchFamily="34" charset="0"/>
              </a:rPr>
              <a:t> 4%</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8F5A1505-88A1-45F0-8B1D-F3C887B512F6}"/>
              </a:ext>
            </a:extLst>
          </p:cNvPr>
          <p:cNvSpPr/>
          <p:nvPr/>
        </p:nvSpPr>
        <p:spPr>
          <a:xfrm>
            <a:off x="574500" y="6117981"/>
            <a:ext cx="341760" cy="246221"/>
          </a:xfrm>
          <a:prstGeom prst="rect">
            <a:avLst/>
          </a:prstGeom>
        </p:spPr>
        <p:txBody>
          <a:bodyPr wrap="none">
            <a:spAutoFit/>
          </a:bodyPr>
          <a:lstStyle/>
          <a:p>
            <a:r>
              <a:rPr lang="en-US" sz="1000" dirty="0">
                <a:latin typeface="Calibri Light" panose="020F0302020204030204" pitchFamily="34" charset="0"/>
                <a:cs typeface="Calibri Light" panose="020F0302020204030204" pitchFamily="34" charset="0"/>
              </a:rPr>
              <a:t>2%</a:t>
            </a:r>
          </a:p>
        </p:txBody>
      </p:sp>
      <p:sp>
        <p:nvSpPr>
          <p:cNvPr id="28" name="TextBox 27">
            <a:extLst>
              <a:ext uri="{FF2B5EF4-FFF2-40B4-BE49-F238E27FC236}">
                <a16:creationId xmlns:a16="http://schemas.microsoft.com/office/drawing/2014/main" id="{F310B3B2-F03F-4372-8F6A-E54153D6E22C}"/>
              </a:ext>
            </a:extLst>
          </p:cNvPr>
          <p:cNvSpPr txBox="1"/>
          <p:nvPr/>
        </p:nvSpPr>
        <p:spPr>
          <a:xfrm>
            <a:off x="20715" y="6605272"/>
            <a:ext cx="6248400" cy="261610"/>
          </a:xfrm>
          <a:prstGeom prst="rect">
            <a:avLst/>
          </a:prstGeom>
          <a:noFill/>
        </p:spPr>
        <p:txBody>
          <a:bodyPr wrap="square" rtlCol="0">
            <a:spAutoFit/>
          </a:bodyPr>
          <a:lstStyle/>
          <a:p>
            <a:r>
              <a:rPr lang="en-US" sz="1050" dirty="0"/>
              <a:t>Consumer Sentinel Network Data Book, 2019</a:t>
            </a:r>
          </a:p>
        </p:txBody>
      </p:sp>
      <p:pic>
        <p:nvPicPr>
          <p:cNvPr id="29" name="Picture 3">
            <a:extLst>
              <a:ext uri="{FF2B5EF4-FFF2-40B4-BE49-F238E27FC236}">
                <a16:creationId xmlns:a16="http://schemas.microsoft.com/office/drawing/2014/main" id="{42CCF4F1-2F62-4D47-9E46-A79042C6B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010275"/>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a:extLst>
              <a:ext uri="{FF2B5EF4-FFF2-40B4-BE49-F238E27FC236}">
                <a16:creationId xmlns:a16="http://schemas.microsoft.com/office/drawing/2014/main" id="{B8C60152-CDF6-4E41-9D93-29871A8E6202}"/>
              </a:ext>
            </a:extLst>
          </p:cNvPr>
          <p:cNvSpPr txBox="1"/>
          <p:nvPr/>
        </p:nvSpPr>
        <p:spPr>
          <a:xfrm>
            <a:off x="5638800" y="1552757"/>
            <a:ext cx="3505200" cy="338554"/>
          </a:xfrm>
          <a:prstGeom prst="rect">
            <a:avLst/>
          </a:prstGeom>
          <a:noFill/>
        </p:spPr>
        <p:txBody>
          <a:bodyPr wrap="square" rtlCol="0">
            <a:spAutoFit/>
          </a:bodyPr>
          <a:lstStyle/>
          <a:p>
            <a:r>
              <a:rPr lang="en-US" sz="1600" b="1" dirty="0"/>
              <a:t>= 4,525 Identity Theft Reports</a:t>
            </a:r>
            <a:endParaRPr lang="en-US" sz="1600" dirty="0"/>
          </a:p>
        </p:txBody>
      </p:sp>
      <p:sp>
        <p:nvSpPr>
          <p:cNvPr id="3" name="Rectangle 2">
            <a:extLst>
              <a:ext uri="{FF2B5EF4-FFF2-40B4-BE49-F238E27FC236}">
                <a16:creationId xmlns:a16="http://schemas.microsoft.com/office/drawing/2014/main" id="{E84FB3F7-7712-4992-A6ED-B49A8C12ED36}"/>
              </a:ext>
            </a:extLst>
          </p:cNvPr>
          <p:cNvSpPr/>
          <p:nvPr/>
        </p:nvSpPr>
        <p:spPr>
          <a:xfrm>
            <a:off x="3899476" y="1559956"/>
            <a:ext cx="1345048" cy="338554"/>
          </a:xfrm>
          <a:prstGeom prst="rect">
            <a:avLst/>
          </a:prstGeom>
        </p:spPr>
        <p:txBody>
          <a:bodyPr wrap="none">
            <a:spAutoFit/>
          </a:bodyPr>
          <a:lstStyle/>
          <a:p>
            <a:pPr algn="ctr"/>
            <a:r>
              <a:rPr lang="en-US" sz="1600" b="1" dirty="0">
                <a:cs typeface="Calibri Light" panose="020F0302020204030204" pitchFamily="34" charset="0"/>
              </a:rPr>
              <a:t>Identity Theft</a:t>
            </a:r>
            <a:endParaRPr lang="en-US" sz="1200" b="1" dirty="0">
              <a:cs typeface="Calibri Light" panose="020F0302020204030204" pitchFamily="34" charset="0"/>
            </a:endParaRPr>
          </a:p>
        </p:txBody>
      </p:sp>
      <p:sp>
        <p:nvSpPr>
          <p:cNvPr id="5" name="Rectangle 4">
            <a:extLst>
              <a:ext uri="{FF2B5EF4-FFF2-40B4-BE49-F238E27FC236}">
                <a16:creationId xmlns:a16="http://schemas.microsoft.com/office/drawing/2014/main" id="{D09F2ADD-3447-4EFA-90F1-3AFC24D3DBF9}"/>
              </a:ext>
            </a:extLst>
          </p:cNvPr>
          <p:cNvSpPr/>
          <p:nvPr/>
        </p:nvSpPr>
        <p:spPr>
          <a:xfrm>
            <a:off x="3473004" y="2083512"/>
            <a:ext cx="1529971" cy="338554"/>
          </a:xfrm>
          <a:prstGeom prst="rect">
            <a:avLst/>
          </a:prstGeom>
        </p:spPr>
        <p:txBody>
          <a:bodyPr wrap="none">
            <a:spAutoFit/>
          </a:bodyPr>
          <a:lstStyle/>
          <a:p>
            <a:r>
              <a:rPr lang="en-US" sz="1600" b="1" dirty="0">
                <a:cs typeface="Calibri Light" panose="020F0302020204030204" pitchFamily="34" charset="0"/>
              </a:rPr>
              <a:t>Imposter Scams</a:t>
            </a:r>
          </a:p>
        </p:txBody>
      </p:sp>
      <p:sp>
        <p:nvSpPr>
          <p:cNvPr id="27" name="Rectangle 26">
            <a:extLst>
              <a:ext uri="{FF2B5EF4-FFF2-40B4-BE49-F238E27FC236}">
                <a16:creationId xmlns:a16="http://schemas.microsoft.com/office/drawing/2014/main" id="{6609BF33-FF09-4EBE-9F1A-746E30EFAD94}"/>
              </a:ext>
            </a:extLst>
          </p:cNvPr>
          <p:cNvSpPr/>
          <p:nvPr/>
        </p:nvSpPr>
        <p:spPr>
          <a:xfrm>
            <a:off x="1718326" y="2590308"/>
            <a:ext cx="2379676" cy="338554"/>
          </a:xfrm>
          <a:prstGeom prst="rect">
            <a:avLst/>
          </a:prstGeom>
        </p:spPr>
        <p:txBody>
          <a:bodyPr wrap="square">
            <a:spAutoFit/>
          </a:bodyPr>
          <a:lstStyle/>
          <a:p>
            <a:r>
              <a:rPr lang="en-US" sz="1600" b="1" dirty="0">
                <a:cs typeface="Calibri Light" panose="020F0302020204030204" pitchFamily="34" charset="0"/>
              </a:rPr>
              <a:t>Prizes, Sweepstakes</a:t>
            </a:r>
          </a:p>
        </p:txBody>
      </p:sp>
      <p:sp>
        <p:nvSpPr>
          <p:cNvPr id="31" name="Rectangle 30">
            <a:extLst>
              <a:ext uri="{FF2B5EF4-FFF2-40B4-BE49-F238E27FC236}">
                <a16:creationId xmlns:a16="http://schemas.microsoft.com/office/drawing/2014/main" id="{1DB991D7-D7C6-49D9-9783-5E7B1D19904B}"/>
              </a:ext>
            </a:extLst>
          </p:cNvPr>
          <p:cNvSpPr/>
          <p:nvPr/>
        </p:nvSpPr>
        <p:spPr>
          <a:xfrm>
            <a:off x="1471216" y="3099129"/>
            <a:ext cx="2085699" cy="338554"/>
          </a:xfrm>
          <a:prstGeom prst="rect">
            <a:avLst/>
          </a:prstGeom>
        </p:spPr>
        <p:txBody>
          <a:bodyPr wrap="none">
            <a:spAutoFit/>
          </a:bodyPr>
          <a:lstStyle/>
          <a:p>
            <a:r>
              <a:rPr lang="en-US" sz="1600" b="1" dirty="0">
                <a:cs typeface="Calibri Light" panose="020F0302020204030204" pitchFamily="34" charset="0"/>
              </a:rPr>
              <a:t>Telephone and Mobile</a:t>
            </a:r>
          </a:p>
        </p:txBody>
      </p:sp>
      <p:sp>
        <p:nvSpPr>
          <p:cNvPr id="32" name="Rectangle 31">
            <a:extLst>
              <a:ext uri="{FF2B5EF4-FFF2-40B4-BE49-F238E27FC236}">
                <a16:creationId xmlns:a16="http://schemas.microsoft.com/office/drawing/2014/main" id="{A44B7114-7D3F-4846-9B0F-F2439B4BABC7}"/>
              </a:ext>
            </a:extLst>
          </p:cNvPr>
          <p:cNvSpPr/>
          <p:nvPr/>
        </p:nvSpPr>
        <p:spPr>
          <a:xfrm>
            <a:off x="3417667" y="3097104"/>
            <a:ext cx="878959" cy="338554"/>
          </a:xfrm>
          <a:prstGeom prst="rect">
            <a:avLst/>
          </a:prstGeom>
        </p:spPr>
        <p:txBody>
          <a:bodyPr wrap="none">
            <a:spAutoFit/>
          </a:bodyPr>
          <a:lstStyle/>
          <a:p>
            <a:r>
              <a:rPr lang="en-US" sz="1600" b="1" dirty="0">
                <a:cs typeface="Calibri Light" panose="020F0302020204030204" pitchFamily="34" charset="0"/>
              </a:rPr>
              <a:t>Services</a:t>
            </a:r>
          </a:p>
        </p:txBody>
      </p:sp>
      <p:sp>
        <p:nvSpPr>
          <p:cNvPr id="33" name="Rectangle 32">
            <a:extLst>
              <a:ext uri="{FF2B5EF4-FFF2-40B4-BE49-F238E27FC236}">
                <a16:creationId xmlns:a16="http://schemas.microsoft.com/office/drawing/2014/main" id="{8E890298-291A-4FF5-BFD2-5492E1033FDD}"/>
              </a:ext>
            </a:extLst>
          </p:cNvPr>
          <p:cNvSpPr/>
          <p:nvPr/>
        </p:nvSpPr>
        <p:spPr>
          <a:xfrm>
            <a:off x="1456338" y="3550585"/>
            <a:ext cx="1493486" cy="338554"/>
          </a:xfrm>
          <a:prstGeom prst="rect">
            <a:avLst/>
          </a:prstGeom>
        </p:spPr>
        <p:txBody>
          <a:bodyPr wrap="none">
            <a:spAutoFit/>
          </a:bodyPr>
          <a:lstStyle/>
          <a:p>
            <a:r>
              <a:rPr lang="en-US" sz="1600" b="1" dirty="0">
                <a:cs typeface="Calibri Light" panose="020F0302020204030204" pitchFamily="34" charset="0"/>
              </a:rPr>
              <a:t>Debt Collection</a:t>
            </a:r>
          </a:p>
        </p:txBody>
      </p:sp>
      <p:sp>
        <p:nvSpPr>
          <p:cNvPr id="34" name="Rectangle 33">
            <a:extLst>
              <a:ext uri="{FF2B5EF4-FFF2-40B4-BE49-F238E27FC236}">
                <a16:creationId xmlns:a16="http://schemas.microsoft.com/office/drawing/2014/main" id="{E1901EC2-189A-4372-9B66-39A5651BEEED}"/>
              </a:ext>
            </a:extLst>
          </p:cNvPr>
          <p:cNvSpPr/>
          <p:nvPr/>
        </p:nvSpPr>
        <p:spPr>
          <a:xfrm>
            <a:off x="1456338" y="4090684"/>
            <a:ext cx="4610017" cy="338554"/>
          </a:xfrm>
          <a:prstGeom prst="rect">
            <a:avLst/>
          </a:prstGeom>
        </p:spPr>
        <p:txBody>
          <a:bodyPr wrap="square">
            <a:spAutoFit/>
          </a:bodyPr>
          <a:lstStyle/>
          <a:p>
            <a:r>
              <a:rPr lang="en-US" sz="1600" b="1" dirty="0">
                <a:cs typeface="Calibri Light" panose="020F0302020204030204" pitchFamily="34" charset="0"/>
              </a:rPr>
              <a:t>Online Shopping and Negative Reviews</a:t>
            </a:r>
          </a:p>
        </p:txBody>
      </p:sp>
      <p:sp>
        <p:nvSpPr>
          <p:cNvPr id="35" name="Rectangle 34">
            <a:extLst>
              <a:ext uri="{FF2B5EF4-FFF2-40B4-BE49-F238E27FC236}">
                <a16:creationId xmlns:a16="http://schemas.microsoft.com/office/drawing/2014/main" id="{5E9CCA86-AAE2-4B31-A3BD-309DCE404A0B}"/>
              </a:ext>
            </a:extLst>
          </p:cNvPr>
          <p:cNvSpPr/>
          <p:nvPr/>
        </p:nvSpPr>
        <p:spPr>
          <a:xfrm>
            <a:off x="1363968" y="4564357"/>
            <a:ext cx="4572000" cy="338554"/>
          </a:xfrm>
          <a:prstGeom prst="rect">
            <a:avLst/>
          </a:prstGeom>
        </p:spPr>
        <p:txBody>
          <a:bodyPr>
            <a:spAutoFit/>
          </a:bodyPr>
          <a:lstStyle/>
          <a:p>
            <a:r>
              <a:rPr lang="en-US" sz="1600" b="1" dirty="0">
                <a:cs typeface="Calibri Light" panose="020F0302020204030204" pitchFamily="34" charset="0"/>
              </a:rPr>
              <a:t>Credit Bureaus, and Report Users</a:t>
            </a:r>
          </a:p>
        </p:txBody>
      </p:sp>
      <p:sp>
        <p:nvSpPr>
          <p:cNvPr id="36" name="Rectangle 35">
            <a:extLst>
              <a:ext uri="{FF2B5EF4-FFF2-40B4-BE49-F238E27FC236}">
                <a16:creationId xmlns:a16="http://schemas.microsoft.com/office/drawing/2014/main" id="{B7862CA1-B5AB-4743-A2BD-31623DA41B06}"/>
              </a:ext>
            </a:extLst>
          </p:cNvPr>
          <p:cNvSpPr/>
          <p:nvPr/>
        </p:nvSpPr>
        <p:spPr>
          <a:xfrm>
            <a:off x="1363968" y="5011989"/>
            <a:ext cx="1290931" cy="338554"/>
          </a:xfrm>
          <a:prstGeom prst="rect">
            <a:avLst/>
          </a:prstGeom>
        </p:spPr>
        <p:txBody>
          <a:bodyPr wrap="none">
            <a:spAutoFit/>
          </a:bodyPr>
          <a:lstStyle/>
          <a:p>
            <a:r>
              <a:rPr lang="en-US" sz="1600" b="1" dirty="0">
                <a:cs typeface="Calibri Light" panose="020F0302020204030204" pitchFamily="34" charset="0"/>
              </a:rPr>
              <a:t>Auto Related</a:t>
            </a:r>
          </a:p>
        </p:txBody>
      </p:sp>
      <p:sp>
        <p:nvSpPr>
          <p:cNvPr id="37" name="Rectangle 36">
            <a:extLst>
              <a:ext uri="{FF2B5EF4-FFF2-40B4-BE49-F238E27FC236}">
                <a16:creationId xmlns:a16="http://schemas.microsoft.com/office/drawing/2014/main" id="{F71F6250-095D-413C-9AF7-E0D8FC8B9C7B}"/>
              </a:ext>
            </a:extLst>
          </p:cNvPr>
          <p:cNvSpPr/>
          <p:nvPr/>
        </p:nvSpPr>
        <p:spPr>
          <a:xfrm>
            <a:off x="1228384" y="5568700"/>
            <a:ext cx="1770613" cy="338554"/>
          </a:xfrm>
          <a:prstGeom prst="rect">
            <a:avLst/>
          </a:prstGeom>
        </p:spPr>
        <p:txBody>
          <a:bodyPr wrap="none">
            <a:spAutoFit/>
          </a:bodyPr>
          <a:lstStyle/>
          <a:p>
            <a:r>
              <a:rPr lang="en-US" sz="1600" b="1" dirty="0">
                <a:cs typeface="Calibri Light" panose="020F0302020204030204" pitchFamily="34" charset="0"/>
              </a:rPr>
              <a:t>Banks and Lenders</a:t>
            </a:r>
          </a:p>
        </p:txBody>
      </p:sp>
      <p:sp>
        <p:nvSpPr>
          <p:cNvPr id="38" name="Rectangle 37">
            <a:extLst>
              <a:ext uri="{FF2B5EF4-FFF2-40B4-BE49-F238E27FC236}">
                <a16:creationId xmlns:a16="http://schemas.microsoft.com/office/drawing/2014/main" id="{18EA8266-865B-4CE5-BA9C-92B3D6D1FE43}"/>
              </a:ext>
            </a:extLst>
          </p:cNvPr>
          <p:cNvSpPr/>
          <p:nvPr/>
        </p:nvSpPr>
        <p:spPr>
          <a:xfrm>
            <a:off x="1039585" y="6070942"/>
            <a:ext cx="1615314" cy="338554"/>
          </a:xfrm>
          <a:prstGeom prst="rect">
            <a:avLst/>
          </a:prstGeom>
        </p:spPr>
        <p:txBody>
          <a:bodyPr wrap="none">
            <a:spAutoFit/>
          </a:bodyPr>
          <a:lstStyle/>
          <a:p>
            <a:r>
              <a:rPr lang="en-US" sz="1600" b="1" dirty="0">
                <a:cs typeface="Calibri Light" panose="020F0302020204030204" pitchFamily="34" charset="0"/>
              </a:rPr>
              <a:t>Internet Services</a:t>
            </a:r>
          </a:p>
        </p:txBody>
      </p:sp>
    </p:spTree>
    <p:extLst>
      <p:ext uri="{BB962C8B-B14F-4D97-AF65-F5344CB8AC3E}">
        <p14:creationId xmlns:p14="http://schemas.microsoft.com/office/powerpoint/2010/main" val="236321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1"/>
            <a:ext cx="8610600" cy="1142999"/>
          </a:xfrm>
        </p:spPr>
        <p:txBody>
          <a:bodyPr/>
          <a:lstStyle/>
          <a:p>
            <a:r>
              <a:rPr lang="en-US" b="1" dirty="0">
                <a:latin typeface="Calibri Light" panose="020F0302020204030204" pitchFamily="34" charset="0"/>
                <a:cs typeface="Arial" panose="020B0604020202020204" pitchFamily="34" charset="0"/>
              </a:rPr>
              <a:t>What is Personal Information?</a:t>
            </a:r>
          </a:p>
        </p:txBody>
      </p:sp>
      <p:graphicFrame>
        <p:nvGraphicFramePr>
          <p:cNvPr id="7" name="Diagram 6"/>
          <p:cNvGraphicFramePr/>
          <p:nvPr>
            <p:extLst>
              <p:ext uri="{D42A27DB-BD31-4B8C-83A1-F6EECF244321}">
                <p14:modId xmlns:p14="http://schemas.microsoft.com/office/powerpoint/2010/main" val="3223321768"/>
              </p:ext>
            </p:extLst>
          </p:nvPr>
        </p:nvGraphicFramePr>
        <p:xfrm>
          <a:off x="228600" y="1524000"/>
          <a:ext cx="8610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574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1"/>
            <a:ext cx="8610600" cy="1142999"/>
          </a:xfrm>
        </p:spPr>
        <p:txBody>
          <a:bodyPr/>
          <a:lstStyle/>
          <a:p>
            <a:r>
              <a:rPr lang="en-US" b="1" dirty="0">
                <a:latin typeface="Calibri Light" panose="020F0302020204030204" pitchFamily="34" charset="0"/>
                <a:cs typeface="Arial" panose="020B0604020202020204" pitchFamily="34" charset="0"/>
              </a:rPr>
              <a:t>How Does ID Theft Happen?</a:t>
            </a:r>
          </a:p>
        </p:txBody>
      </p:sp>
      <p:graphicFrame>
        <p:nvGraphicFramePr>
          <p:cNvPr id="5" name="Diagram 4"/>
          <p:cNvGraphicFramePr/>
          <p:nvPr>
            <p:extLst>
              <p:ext uri="{D42A27DB-BD31-4B8C-83A1-F6EECF244321}">
                <p14:modId xmlns:p14="http://schemas.microsoft.com/office/powerpoint/2010/main" val="730339063"/>
              </p:ext>
            </p:extLst>
          </p:nvPr>
        </p:nvGraphicFramePr>
        <p:xfrm>
          <a:off x="304800" y="12954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884323"/>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rose.dudley\AppData\Local\Microsoft\Windows\Temporary Internet Files\Content.Outlook\O0SAFAI9\My Vehicl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702884"/>
            <a:ext cx="2335664"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ose.dudley\AppData\Local\Microsoft\Windows\Temporary Internet Files\Content.Outlook\O0SAFAI9\My Mone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1678723"/>
            <a:ext cx="2337069" cy="15598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3837893509"/>
              </p:ext>
            </p:extLst>
          </p:nvPr>
        </p:nvGraphicFramePr>
        <p:xfrm>
          <a:off x="76200" y="3733800"/>
          <a:ext cx="2882590" cy="1600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 name="Picture 2" descr="G:\Robin Mizell\Images, Bios\Dollarphotoclub_90642929.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4600" y="3733800"/>
            <a:ext cx="2538515" cy="1426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48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95004138"/>
              </p:ext>
            </p:extLst>
          </p:nvPr>
        </p:nvGraphicFramePr>
        <p:xfrm>
          <a:off x="304800" y="228600"/>
          <a:ext cx="7467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2" name="Picture 2" descr="C:\Users\rose.dudley\AppData\Local\Microsoft\Windows\Temporary Internet Files\Content.IE5\ZCZO16LB\Wallet-256[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24384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528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95142177"/>
              </p:ext>
            </p:extLst>
          </p:nvPr>
        </p:nvGraphicFramePr>
        <p:xfrm>
          <a:off x="304800" y="381000"/>
          <a:ext cx="8382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772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48779967"/>
              </p:ext>
            </p:extLst>
          </p:nvPr>
        </p:nvGraphicFramePr>
        <p:xfrm>
          <a:off x="304800" y="381000"/>
          <a:ext cx="8382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656657918"/>
              </p:ext>
            </p:extLst>
          </p:nvPr>
        </p:nvGraphicFramePr>
        <p:xfrm>
          <a:off x="228600" y="3200400"/>
          <a:ext cx="8382000" cy="259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27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868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29416204"/>
              </p:ext>
            </p:extLst>
          </p:nvPr>
        </p:nvGraphicFramePr>
        <p:xfrm>
          <a:off x="304800" y="304800"/>
          <a:ext cx="8382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870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38522030"/>
              </p:ext>
            </p:extLst>
          </p:nvPr>
        </p:nvGraphicFramePr>
        <p:xfrm>
          <a:off x="304800" y="3048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523851889"/>
              </p:ext>
            </p:extLst>
          </p:nvPr>
        </p:nvGraphicFramePr>
        <p:xfrm>
          <a:off x="457200" y="152400"/>
          <a:ext cx="8153400" cy="411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584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G:\Robin Mizell\Images, Bios\Dollarphotoclub_64301474.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38400" y="4296937"/>
            <a:ext cx="3656625" cy="242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536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99013932"/>
              </p:ext>
            </p:extLst>
          </p:nvPr>
        </p:nvGraphicFramePr>
        <p:xfrm>
          <a:off x="304800" y="3048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494650742"/>
              </p:ext>
            </p:extLst>
          </p:nvPr>
        </p:nvGraphicFramePr>
        <p:xfrm>
          <a:off x="228600" y="304800"/>
          <a:ext cx="86106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686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0" y="60198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descr="C:\Users\rose.dudley\AppData\Local\Microsoft\Windows\Temporary Internet Files\Content.Outlook\O0SAFAI9\My Phone (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4823603"/>
            <a:ext cx="3048000" cy="203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65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2756" y="76200"/>
            <a:ext cx="6466957" cy="1960572"/>
          </a:xfrm>
          <a:prstGeom prst="rect">
            <a:avLst/>
          </a:prstGeom>
        </p:spPr>
      </p:pic>
      <p:sp>
        <p:nvSpPr>
          <p:cNvPr id="5" name="TextBox 4"/>
          <p:cNvSpPr txBox="1"/>
          <p:nvPr/>
        </p:nvSpPr>
        <p:spPr>
          <a:xfrm>
            <a:off x="4482" y="2133600"/>
            <a:ext cx="9144000" cy="4565352"/>
          </a:xfrm>
          <a:prstGeom prst="rect">
            <a:avLst/>
          </a:prstGeom>
          <a:noFill/>
        </p:spPr>
        <p:txBody>
          <a:bodyPr wrap="square" rtlCol="0">
            <a:spAutoFit/>
          </a:bodyPr>
          <a:lstStyle/>
          <a:p>
            <a:pPr algn="ctr"/>
            <a:r>
              <a:rPr lang="en-US" sz="3600" b="1" dirty="0">
                <a:ln w="17780" cmpd="sng">
                  <a:solidFill>
                    <a:schemeClr val="tx2">
                      <a:lumMod val="75000"/>
                    </a:schemeClr>
                  </a:solidFill>
                  <a:prstDash val="solid"/>
                  <a:miter lim="800000"/>
                </a:ln>
                <a:solidFill>
                  <a:schemeClr val="tx2">
                    <a:lumMod val="50000"/>
                  </a:schemeClr>
                </a:solidFill>
                <a:latin typeface="Calibri Light" panose="020F0302020204030204" pitchFamily="34" charset="0"/>
              </a:rPr>
              <a:t>Sign up for </a:t>
            </a:r>
          </a:p>
          <a:p>
            <a:pPr algn="ctr"/>
            <a:r>
              <a:rPr lang="en-US" sz="3600" b="1" dirty="0">
                <a:ln w="17780" cmpd="sng">
                  <a:solidFill>
                    <a:schemeClr val="tx2">
                      <a:lumMod val="75000"/>
                    </a:schemeClr>
                  </a:solidFill>
                  <a:prstDash val="solid"/>
                  <a:miter lim="800000"/>
                </a:ln>
                <a:solidFill>
                  <a:schemeClr val="tx2">
                    <a:lumMod val="50000"/>
                  </a:schemeClr>
                </a:solidFill>
                <a:latin typeface="Calibri Light" panose="020F0302020204030204" pitchFamily="34" charset="0"/>
              </a:rPr>
              <a:t>Consumer Alerts and file consumer complaints: ArkansasAG.gov</a:t>
            </a:r>
          </a:p>
          <a:p>
            <a:pPr algn="ctr">
              <a:spcBef>
                <a:spcPts val="800"/>
              </a:spcBef>
            </a:pPr>
            <a:r>
              <a:rPr lang="en-US" sz="3600" b="1" dirty="0">
                <a:solidFill>
                  <a:schemeClr val="tx1"/>
                </a:solidFill>
                <a:latin typeface="Arial" panose="020B0604020202020204" pitchFamily="34" charset="0"/>
                <a:cs typeface="Arial" panose="020B0604020202020204" pitchFamily="34" charset="0"/>
              </a:rPr>
              <a:t>501.682.2007 or 800.482.8982</a:t>
            </a:r>
          </a:p>
          <a:p>
            <a:pPr algn="ctr">
              <a:spcBef>
                <a:spcPts val="800"/>
              </a:spcBef>
            </a:pPr>
            <a:r>
              <a:rPr lang="en-US" sz="3600" b="1" dirty="0">
                <a:latin typeface="Arial" panose="020B0604020202020204" pitchFamily="34" charset="0"/>
                <a:cs typeface="Arial" panose="020B0604020202020204" pitchFamily="34" charset="0"/>
                <a:hlinkClick r:id="rId4"/>
              </a:rPr>
              <a:t>consumer</a:t>
            </a:r>
            <a:r>
              <a:rPr lang="en-US" sz="3600" b="1" dirty="0">
                <a:solidFill>
                  <a:schemeClr val="tx1"/>
                </a:solidFill>
                <a:latin typeface="Arial" panose="020B0604020202020204" pitchFamily="34" charset="0"/>
                <a:cs typeface="Arial" panose="020B0604020202020204" pitchFamily="34" charset="0"/>
                <a:hlinkClick r:id="rId4"/>
              </a:rPr>
              <a:t>@ArkansasAG.gov</a:t>
            </a:r>
            <a:endParaRPr lang="en-US" sz="3600" b="1" dirty="0">
              <a:solidFill>
                <a:schemeClr val="tx1"/>
              </a:solidFill>
              <a:latin typeface="Arial" panose="020B0604020202020204" pitchFamily="34" charset="0"/>
              <a:cs typeface="Arial" panose="020B0604020202020204" pitchFamily="34" charset="0"/>
            </a:endParaRPr>
          </a:p>
          <a:p>
            <a:pPr algn="ctr">
              <a:spcBef>
                <a:spcPts val="800"/>
              </a:spcBef>
            </a:pPr>
            <a:endParaRPr lang="en-US" sz="3600" b="1" dirty="0">
              <a:latin typeface="Arial" panose="020B0604020202020204" pitchFamily="34" charset="0"/>
              <a:cs typeface="Arial" panose="020B0604020202020204" pitchFamily="34" charset="0"/>
            </a:endParaRPr>
          </a:p>
          <a:p>
            <a:pPr algn="ctr">
              <a:spcBef>
                <a:spcPts val="800"/>
              </a:spcBef>
            </a:pPr>
            <a:endParaRPr lang="en-US" sz="3600" b="1" dirty="0">
              <a:solidFill>
                <a:schemeClr val="tx1"/>
              </a:solidFill>
              <a:latin typeface="Arial" panose="020B0604020202020204" pitchFamily="34" charset="0"/>
              <a:cs typeface="Arial" panose="020B0604020202020204" pitchFamily="34" charset="0"/>
            </a:endParaRPr>
          </a:p>
          <a:p>
            <a:pPr algn="ctr"/>
            <a:endParaRPr lang="en-US" sz="1200" b="1" dirty="0">
              <a:solidFill>
                <a:schemeClr val="tx1"/>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948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65228758"/>
              </p:ext>
            </p:extLst>
          </p:nvPr>
        </p:nvGraphicFramePr>
        <p:xfrm>
          <a:off x="304800" y="3048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589668802"/>
              </p:ext>
            </p:extLst>
          </p:nvPr>
        </p:nvGraphicFramePr>
        <p:xfrm>
          <a:off x="228600" y="304800"/>
          <a:ext cx="861060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789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4343400"/>
            <a:ext cx="3865109"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593059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802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58097212"/>
              </p:ext>
            </p:extLst>
          </p:nvPr>
        </p:nvGraphicFramePr>
        <p:xfrm>
          <a:off x="304800" y="3048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434387570"/>
              </p:ext>
            </p:extLst>
          </p:nvPr>
        </p:nvGraphicFramePr>
        <p:xfrm>
          <a:off x="228600" y="304799"/>
          <a:ext cx="8763000" cy="6029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891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650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91814299"/>
              </p:ext>
            </p:extLst>
          </p:nvPr>
        </p:nvGraphicFramePr>
        <p:xfrm>
          <a:off x="304800" y="3048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856788330"/>
              </p:ext>
            </p:extLst>
          </p:nvPr>
        </p:nvGraphicFramePr>
        <p:xfrm>
          <a:off x="228600" y="304800"/>
          <a:ext cx="8610600" cy="601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993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037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27445132"/>
              </p:ext>
            </p:extLst>
          </p:nvPr>
        </p:nvGraphicFramePr>
        <p:xfrm>
          <a:off x="304800" y="3048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513237949"/>
              </p:ext>
            </p:extLst>
          </p:nvPr>
        </p:nvGraphicFramePr>
        <p:xfrm>
          <a:off x="228600" y="228600"/>
          <a:ext cx="8382000" cy="487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096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0605" y="4953000"/>
            <a:ext cx="3960902" cy="163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5947496"/>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053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36311934"/>
              </p:ext>
            </p:extLst>
          </p:nvPr>
        </p:nvGraphicFramePr>
        <p:xfrm>
          <a:off x="304800" y="3048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496540987"/>
              </p:ext>
            </p:extLst>
          </p:nvPr>
        </p:nvGraphicFramePr>
        <p:xfrm>
          <a:off x="381000" y="237452"/>
          <a:ext cx="8534400" cy="63919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198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418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20403690"/>
              </p:ext>
            </p:extLst>
          </p:nvPr>
        </p:nvGraphicFramePr>
        <p:xfrm>
          <a:off x="304800" y="304800"/>
          <a:ext cx="8458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58674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B2TlfMaoMlM"/>
          <p:cNvPicPr>
            <a:picLocks noRot="1" noChangeAspect="1"/>
          </p:cNvPicPr>
          <p:nvPr>
            <a:videoFile r:link="rId1"/>
          </p:nvPr>
        </p:nvPicPr>
        <p:blipFill>
          <a:blip r:embed="rId9"/>
          <a:stretch>
            <a:fillRect/>
          </a:stretch>
        </p:blipFill>
        <p:spPr>
          <a:xfrm>
            <a:off x="990600" y="3657600"/>
            <a:ext cx="4114800" cy="2667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6553200" cy="2895600"/>
          </a:xfrm>
          <a:prstGeom prst="rect">
            <a:avLst/>
          </a:prstGeom>
        </p:spPr>
      </p:pic>
    </p:spTree>
    <p:extLst>
      <p:ext uri="{BB962C8B-B14F-4D97-AF65-F5344CB8AC3E}">
        <p14:creationId xmlns:p14="http://schemas.microsoft.com/office/powerpoint/2010/main" val="3182228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20403690"/>
              </p:ext>
            </p:extLst>
          </p:nvPr>
        </p:nvGraphicFramePr>
        <p:xfrm>
          <a:off x="304800" y="304800"/>
          <a:ext cx="84582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4200747473"/>
              </p:ext>
            </p:extLst>
          </p:nvPr>
        </p:nvGraphicFramePr>
        <p:xfrm>
          <a:off x="228600" y="304800"/>
          <a:ext cx="86106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p:cNvGraphicFramePr/>
          <p:nvPr>
            <p:extLst>
              <p:ext uri="{D42A27DB-BD31-4B8C-83A1-F6EECF244321}">
                <p14:modId xmlns:p14="http://schemas.microsoft.com/office/powerpoint/2010/main" val="258576624"/>
              </p:ext>
            </p:extLst>
          </p:nvPr>
        </p:nvGraphicFramePr>
        <p:xfrm>
          <a:off x="304800" y="3505200"/>
          <a:ext cx="8458200" cy="2057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301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0800" y="58674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882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93063550"/>
              </p:ext>
            </p:extLst>
          </p:nvPr>
        </p:nvGraphicFramePr>
        <p:xfrm>
          <a:off x="1981200" y="152400"/>
          <a:ext cx="69342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140266835"/>
              </p:ext>
            </p:extLst>
          </p:nvPr>
        </p:nvGraphicFramePr>
        <p:xfrm>
          <a:off x="228600" y="3429000"/>
          <a:ext cx="6553200" cy="32021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355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0" y="60198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933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8048300"/>
              </p:ext>
            </p:extLst>
          </p:nvPr>
        </p:nvGraphicFramePr>
        <p:xfrm>
          <a:off x="762000" y="228600"/>
          <a:ext cx="7620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6027491"/>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231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610600" cy="5078313"/>
          </a:xfrm>
          <a:prstGeom prst="rect">
            <a:avLst/>
          </a:prstGeom>
          <a:noFill/>
        </p:spPr>
        <p:txBody>
          <a:bodyPr wrap="square" lIns="91440" tIns="45720" rIns="91440" bIns="45720">
            <a:spAutoFit/>
          </a:bodyPr>
          <a:lstStyle/>
          <a:p>
            <a:pPr algn="ctr"/>
            <a:r>
              <a:rPr lang="en-US" sz="5400" b="1" cap="none" spc="0">
                <a:ln w="17780" cmpd="sng">
                  <a:solidFill>
                    <a:schemeClr val="tx2">
                      <a:lumMod val="75000"/>
                    </a:schemeClr>
                  </a:solidFill>
                  <a:prstDash val="solid"/>
                  <a:miter lim="800000"/>
                </a:ln>
                <a:solidFill>
                  <a:schemeClr val="tx2">
                    <a:lumMod val="50000"/>
                  </a:schemeClr>
                </a:solidFill>
                <a:latin typeface="Calibri Light" panose="020F0302020204030204" pitchFamily="34" charset="0"/>
              </a:rPr>
              <a:t>QUESTIONS?</a:t>
            </a:r>
            <a:endParaRPr lang="en-US" sz="5400" b="1" cap="none" spc="0" dirty="0">
              <a:ln w="17780" cmpd="sng">
                <a:solidFill>
                  <a:schemeClr val="tx2">
                    <a:lumMod val="75000"/>
                  </a:schemeClr>
                </a:solidFill>
                <a:prstDash val="solid"/>
                <a:miter lim="800000"/>
              </a:ln>
              <a:solidFill>
                <a:schemeClr val="tx2">
                  <a:lumMod val="50000"/>
                </a:schemeClr>
              </a:solidFill>
              <a:latin typeface="Calibri Light" panose="020F0302020204030204" pitchFamily="34" charset="0"/>
            </a:endParaRPr>
          </a:p>
          <a:p>
            <a:pPr algn="ctr"/>
            <a:endParaRPr lang="en-US" sz="5400" b="1" dirty="0">
              <a:ln w="17780" cmpd="sng">
                <a:solidFill>
                  <a:schemeClr val="tx2">
                    <a:lumMod val="75000"/>
                  </a:schemeClr>
                </a:solidFill>
                <a:prstDash val="solid"/>
                <a:miter lim="800000"/>
              </a:ln>
              <a:solidFill>
                <a:schemeClr val="tx2">
                  <a:lumMod val="50000"/>
                </a:schemeClr>
              </a:solidFill>
              <a:latin typeface="Calibri Light" panose="020F0302020204030204" pitchFamily="34" charset="0"/>
            </a:endParaRPr>
          </a:p>
          <a:p>
            <a:pPr algn="ctr"/>
            <a:r>
              <a:rPr lang="en-US" sz="5400" b="1" dirty="0">
                <a:ln w="17780" cmpd="sng">
                  <a:solidFill>
                    <a:schemeClr val="tx2">
                      <a:lumMod val="75000"/>
                    </a:schemeClr>
                  </a:solidFill>
                  <a:prstDash val="solid"/>
                  <a:miter lim="800000"/>
                </a:ln>
                <a:solidFill>
                  <a:schemeClr val="tx2">
                    <a:lumMod val="50000"/>
                  </a:schemeClr>
                </a:solidFill>
                <a:latin typeface="Calibri Light" panose="020F0302020204030204" pitchFamily="34" charset="0"/>
              </a:rPr>
              <a:t>Sign up for </a:t>
            </a:r>
          </a:p>
          <a:p>
            <a:pPr algn="ctr"/>
            <a:r>
              <a:rPr lang="en-US" sz="5400" b="1" dirty="0">
                <a:ln w="17780" cmpd="sng">
                  <a:solidFill>
                    <a:schemeClr val="tx2">
                      <a:lumMod val="75000"/>
                    </a:schemeClr>
                  </a:solidFill>
                  <a:prstDash val="solid"/>
                  <a:miter lim="800000"/>
                </a:ln>
                <a:solidFill>
                  <a:schemeClr val="tx2">
                    <a:lumMod val="50000"/>
                  </a:schemeClr>
                </a:solidFill>
                <a:latin typeface="Calibri Light" panose="020F0302020204030204" pitchFamily="34" charset="0"/>
              </a:rPr>
              <a:t>Consumer Alerts and file consumer complaints: ArkansasAG.gov</a:t>
            </a:r>
            <a:endParaRPr lang="en-US" sz="5400" b="1" cap="none" spc="0" dirty="0">
              <a:ln w="17780" cmpd="sng">
                <a:solidFill>
                  <a:schemeClr val="tx2">
                    <a:lumMod val="75000"/>
                  </a:schemeClr>
                </a:solidFill>
                <a:prstDash val="solid"/>
                <a:miter lim="800000"/>
              </a:ln>
              <a:solidFill>
                <a:schemeClr val="tx2">
                  <a:lumMod val="50000"/>
                </a:schemeClr>
              </a:solidFill>
              <a:latin typeface="Calibri Light" panose="020F0302020204030204" pitchFamily="34" charset="0"/>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200" y="58674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Complai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990599"/>
            <a:ext cx="211455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onsumer Ale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211455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4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46403923"/>
              </p:ext>
            </p:extLst>
          </p:nvPr>
        </p:nvGraphicFramePr>
        <p:xfrm>
          <a:off x="457200" y="0"/>
          <a:ext cx="48006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rose.dudley\AppData\Local\Microsoft\Windows\Temporary Internet Files\Content.Outlook\O0SAFAI9\Consumer graphi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1276172"/>
            <a:ext cx="285462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ose.dudley\AppData\Local\Microsoft\Windows\Temporary Internet Files\Content.Outlook\O0SAFAI9\My Identit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657600"/>
            <a:ext cx="287100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3946"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2514600" y="152400"/>
            <a:ext cx="4800600" cy="632100"/>
            <a:chOff x="0" y="1066800"/>
            <a:chExt cx="4800600" cy="555900"/>
          </a:xfrm>
          <a:scene3d>
            <a:camera prst="orthographicFront"/>
            <a:lightRig rig="threePt" dir="t">
              <a:rot lat="0" lon="0" rev="7500000"/>
            </a:lightRig>
          </a:scene3d>
        </p:grpSpPr>
        <p:sp>
          <p:nvSpPr>
            <p:cNvPr id="10" name="Rounded Rectangle 9"/>
            <p:cNvSpPr/>
            <p:nvPr/>
          </p:nvSpPr>
          <p:spPr>
            <a:xfrm>
              <a:off x="0" y="1143000"/>
              <a:ext cx="4800600" cy="479700"/>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1" name="Rounded Rectangle 4"/>
            <p:cNvSpPr/>
            <p:nvPr/>
          </p:nvSpPr>
          <p:spPr>
            <a:xfrm>
              <a:off x="23417" y="1066800"/>
              <a:ext cx="4753766" cy="5324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4000" kern="1200" dirty="0"/>
                <a:t>Common Scams</a:t>
              </a:r>
            </a:p>
          </p:txBody>
        </p:sp>
      </p:grpSp>
    </p:spTree>
    <p:extLst>
      <p:ext uri="{BB962C8B-B14F-4D97-AF65-F5344CB8AC3E}">
        <p14:creationId xmlns:p14="http://schemas.microsoft.com/office/powerpoint/2010/main" val="3509935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2756" y="76200"/>
            <a:ext cx="6466957" cy="1960572"/>
          </a:xfrm>
          <a:prstGeom prst="rect">
            <a:avLst/>
          </a:prstGeom>
        </p:spPr>
      </p:pic>
      <p:sp>
        <p:nvSpPr>
          <p:cNvPr id="5" name="TextBox 4"/>
          <p:cNvSpPr txBox="1"/>
          <p:nvPr/>
        </p:nvSpPr>
        <p:spPr>
          <a:xfrm>
            <a:off x="4482" y="2133600"/>
            <a:ext cx="9144000" cy="4319131"/>
          </a:xfrm>
          <a:prstGeom prst="rect">
            <a:avLst/>
          </a:prstGeom>
          <a:noFill/>
        </p:spPr>
        <p:txBody>
          <a:bodyPr wrap="square" rtlCol="0">
            <a:spAutoFit/>
          </a:bodyPr>
          <a:lstStyle/>
          <a:p>
            <a:pPr algn="ctr">
              <a:spcBef>
                <a:spcPts val="800"/>
              </a:spcBef>
            </a:pPr>
            <a:r>
              <a:rPr lang="en-US" sz="3600" b="1" dirty="0">
                <a:solidFill>
                  <a:schemeClr val="tx1"/>
                </a:solidFill>
                <a:latin typeface="Arial" panose="020B0604020202020204" pitchFamily="34" charset="0"/>
                <a:cs typeface="Arial" panose="020B0604020202020204" pitchFamily="34" charset="0"/>
              </a:rPr>
              <a:t>800.482.8982</a:t>
            </a:r>
          </a:p>
          <a:p>
            <a:pPr algn="ctr">
              <a:spcBef>
                <a:spcPts val="800"/>
              </a:spcBef>
            </a:pPr>
            <a:r>
              <a:rPr lang="en-US" sz="3600" b="1" dirty="0">
                <a:latin typeface="Arial" panose="020B0604020202020204" pitchFamily="34" charset="0"/>
                <a:cs typeface="Arial" panose="020B0604020202020204" pitchFamily="34" charset="0"/>
              </a:rPr>
              <a:t>consumer</a:t>
            </a:r>
            <a:r>
              <a:rPr lang="en-US" sz="3600" b="1" dirty="0">
                <a:solidFill>
                  <a:schemeClr val="tx1"/>
                </a:solidFill>
                <a:latin typeface="Arial" panose="020B0604020202020204" pitchFamily="34" charset="0"/>
                <a:cs typeface="Arial" panose="020B0604020202020204" pitchFamily="34" charset="0"/>
              </a:rPr>
              <a:t>@ArkansasAG.gov</a:t>
            </a:r>
          </a:p>
          <a:p>
            <a:pPr algn="ctr"/>
            <a:endParaRPr lang="en-US" sz="1200" b="1" dirty="0">
              <a:solidFill>
                <a:schemeClr val="tx1"/>
              </a:solidFill>
              <a:latin typeface="Arial" panose="020B0604020202020204" pitchFamily="34" charset="0"/>
              <a:cs typeface="Arial" panose="020B0604020202020204" pitchFamily="34" charset="0"/>
            </a:endParaRPr>
          </a:p>
          <a:p>
            <a:pPr algn="ctr">
              <a:spcBef>
                <a:spcPts val="800"/>
              </a:spcBef>
            </a:pPr>
            <a:r>
              <a:rPr lang="en-US" sz="2400" dirty="0">
                <a:latin typeface="Arial" panose="020B0604020202020204" pitchFamily="34" charset="0"/>
                <a:cs typeface="Arial" panose="020B0604020202020204" pitchFamily="34" charset="0"/>
              </a:rPr>
              <a:t>Facebook: </a:t>
            </a:r>
            <a:r>
              <a:rPr lang="en-US" sz="2400" dirty="0" err="1">
                <a:latin typeface="Arial" panose="020B0604020202020204" pitchFamily="34" charset="0"/>
                <a:cs typeface="Arial" panose="020B0604020202020204" pitchFamily="34" charset="0"/>
              </a:rPr>
              <a:t>AGLeslieRutledge</a:t>
            </a:r>
            <a:endParaRPr lang="en-US" sz="2400" dirty="0">
              <a:latin typeface="Arial" panose="020B0604020202020204" pitchFamily="34" charset="0"/>
              <a:cs typeface="Arial" panose="020B0604020202020204" pitchFamily="34" charset="0"/>
            </a:endParaRPr>
          </a:p>
          <a:p>
            <a:pPr algn="ctr">
              <a:spcBef>
                <a:spcPts val="800"/>
              </a:spcBef>
            </a:pPr>
            <a:r>
              <a:rPr lang="en-US" sz="2400" dirty="0">
                <a:solidFill>
                  <a:schemeClr val="tx1"/>
                </a:solidFill>
                <a:latin typeface="Arial" panose="020B0604020202020204" pitchFamily="34" charset="0"/>
                <a:cs typeface="Arial" panose="020B0604020202020204" pitchFamily="34" charset="0"/>
              </a:rPr>
              <a:t>Twitter: </a:t>
            </a:r>
            <a:r>
              <a:rPr lang="en-US" sz="2400" dirty="0" err="1">
                <a:solidFill>
                  <a:schemeClr val="tx1"/>
                </a:solidFill>
                <a:latin typeface="Arial" panose="020B0604020202020204" pitchFamily="34" charset="0"/>
                <a:cs typeface="Arial" panose="020B0604020202020204" pitchFamily="34" charset="0"/>
              </a:rPr>
              <a:t>AGRutledge</a:t>
            </a:r>
            <a:endParaRPr lang="en-US" sz="2400" dirty="0">
              <a:latin typeface="Arial" panose="020B0604020202020204" pitchFamily="34" charset="0"/>
              <a:cs typeface="Arial" panose="020B0604020202020204" pitchFamily="34" charset="0"/>
            </a:endParaRPr>
          </a:p>
          <a:p>
            <a:pPr algn="ctr">
              <a:spcBef>
                <a:spcPts val="800"/>
              </a:spcBef>
            </a:pPr>
            <a:r>
              <a:rPr lang="en-US" sz="2400" dirty="0">
                <a:latin typeface="Arial" panose="020B0604020202020204" pitchFamily="34" charset="0"/>
                <a:cs typeface="Arial" panose="020B0604020202020204" pitchFamily="34" charset="0"/>
              </a:rPr>
              <a:t>Instagram: </a:t>
            </a:r>
            <a:r>
              <a:rPr lang="en-US" sz="2400" dirty="0" err="1">
                <a:latin typeface="Arial" panose="020B0604020202020204" pitchFamily="34" charset="0"/>
                <a:cs typeface="Arial" panose="020B0604020202020204" pitchFamily="34" charset="0"/>
              </a:rPr>
              <a:t>AGLeslieRutledge</a:t>
            </a:r>
            <a:r>
              <a:rPr lang="en-US" sz="2400" dirty="0">
                <a:latin typeface="Arial" panose="020B0604020202020204" pitchFamily="34" charset="0"/>
                <a:cs typeface="Arial" panose="020B0604020202020204" pitchFamily="34" charset="0"/>
              </a:rPr>
              <a:t>	</a:t>
            </a:r>
          </a:p>
          <a:p>
            <a:pPr algn="ctr">
              <a:spcBef>
                <a:spcPts val="800"/>
              </a:spcBef>
            </a:pPr>
            <a:r>
              <a:rPr lang="en-US" sz="2400" dirty="0">
                <a:solidFill>
                  <a:schemeClr val="tx1"/>
                </a:solidFill>
                <a:latin typeface="Arial" panose="020B0604020202020204" pitchFamily="34" charset="0"/>
                <a:cs typeface="Arial" panose="020B0604020202020204" pitchFamily="34" charset="0"/>
              </a:rPr>
              <a:t>Pinterest: </a:t>
            </a:r>
            <a:r>
              <a:rPr lang="en-US" sz="2400" dirty="0" err="1">
                <a:solidFill>
                  <a:schemeClr val="tx1"/>
                </a:solidFill>
                <a:latin typeface="Arial" panose="020B0604020202020204" pitchFamily="34" charset="0"/>
                <a:cs typeface="Arial" panose="020B0604020202020204" pitchFamily="34" charset="0"/>
              </a:rPr>
              <a:t>ArkansasAG</a:t>
            </a:r>
            <a:endParaRPr lang="en-US" sz="2400" dirty="0">
              <a:latin typeface="Arial" panose="020B0604020202020204" pitchFamily="34" charset="0"/>
              <a:cs typeface="Arial" panose="020B0604020202020204" pitchFamily="34" charset="0"/>
            </a:endParaRPr>
          </a:p>
          <a:p>
            <a:pPr algn="ctr">
              <a:spcBef>
                <a:spcPts val="800"/>
              </a:spcBef>
            </a:pPr>
            <a:r>
              <a:rPr lang="en-US" sz="2400" dirty="0">
                <a:latin typeface="Arial" panose="020B0604020202020204" pitchFamily="34" charset="0"/>
                <a:cs typeface="Arial" panose="020B0604020202020204" pitchFamily="34" charset="0"/>
              </a:rPr>
              <a:t>Snapchat: </a:t>
            </a:r>
            <a:r>
              <a:rPr lang="en-US" sz="2400" dirty="0" err="1">
                <a:latin typeface="Arial" panose="020B0604020202020204" pitchFamily="34" charset="0"/>
                <a:cs typeface="Arial" panose="020B0604020202020204" pitchFamily="34" charset="0"/>
              </a:rPr>
              <a:t>AGRutledge</a:t>
            </a:r>
            <a:r>
              <a:rPr lang="en-US" sz="2400" dirty="0">
                <a:latin typeface="Arial" panose="020B0604020202020204" pitchFamily="34" charset="0"/>
                <a:cs typeface="Arial" panose="020B0604020202020204" pitchFamily="34" charset="0"/>
              </a:rPr>
              <a:t>	</a:t>
            </a:r>
          </a:p>
          <a:p>
            <a:pPr algn="ctr">
              <a:spcBef>
                <a:spcPts val="800"/>
              </a:spcBef>
            </a:pPr>
            <a:r>
              <a:rPr lang="en-US" sz="2400" dirty="0">
                <a:solidFill>
                  <a:schemeClr val="tx1"/>
                </a:solidFill>
                <a:latin typeface="Arial" panose="020B0604020202020204" pitchFamily="34" charset="0"/>
                <a:cs typeface="Arial" panose="020B0604020202020204" pitchFamily="34" charset="0"/>
              </a:rPr>
              <a:t>YouTube: Attorney General Leslie Rutledge</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641" y="3637646"/>
            <a:ext cx="400953" cy="400953"/>
          </a:xfrm>
          <a:prstGeom prst="rect">
            <a:avLst/>
          </a:prstGeom>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3023" y="4071943"/>
            <a:ext cx="505488" cy="50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2942" y="5038274"/>
            <a:ext cx="451237" cy="44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2069" y="5547911"/>
            <a:ext cx="400953" cy="4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200" y="5969392"/>
            <a:ext cx="375956" cy="385594"/>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A7574BD-DD98-460D-A4E4-938CCC11F1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49895" y="4551051"/>
            <a:ext cx="451237" cy="451237"/>
          </a:xfrm>
          <a:prstGeom prst="rect">
            <a:avLst/>
          </a:prstGeom>
        </p:spPr>
      </p:pic>
    </p:spTree>
    <p:extLst>
      <p:ext uri="{BB962C8B-B14F-4D97-AF65-F5344CB8AC3E}">
        <p14:creationId xmlns:p14="http://schemas.microsoft.com/office/powerpoint/2010/main" val="215050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3906668"/>
              </p:ext>
            </p:extLst>
          </p:nvPr>
        </p:nvGraphicFramePr>
        <p:xfrm>
          <a:off x="304800" y="152400"/>
          <a:ext cx="5410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descr="C:\Users\rose.dudley\AppData\Local\Microsoft\Windows\Temporary Internet Files\Content.IE5\QU70K1P4\writeacheck[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9585" y="1676400"/>
            <a:ext cx="319128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0067"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90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7071916"/>
              </p:ext>
            </p:extLst>
          </p:nvPr>
        </p:nvGraphicFramePr>
        <p:xfrm>
          <a:off x="304800" y="228599"/>
          <a:ext cx="8686800" cy="610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58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02183089"/>
              </p:ext>
            </p:extLst>
          </p:nvPr>
        </p:nvGraphicFramePr>
        <p:xfrm>
          <a:off x="304800" y="228599"/>
          <a:ext cx="8686800" cy="610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9436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77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38019827"/>
              </p:ext>
            </p:extLst>
          </p:nvPr>
        </p:nvGraphicFramePr>
        <p:xfrm>
          <a:off x="152400" y="152400"/>
          <a:ext cx="8915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867400"/>
            <a:ext cx="25908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51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12735</TotalTime>
  <Words>2441</Words>
  <Application>Microsoft Office PowerPoint</Application>
  <PresentationFormat>On-screen Show (4:3)</PresentationFormat>
  <Paragraphs>296</Paragraphs>
  <Slides>50</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Franklin Gothic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ID Theft?</vt:lpstr>
      <vt:lpstr>Top Ten Complaints from Arkansas Victims in 2019</vt:lpstr>
      <vt:lpstr>What is Personal Information?</vt:lpstr>
      <vt:lpstr>How Does ID Theft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Attorney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Mizell</dc:creator>
  <cp:lastModifiedBy>Kristina Carnes</cp:lastModifiedBy>
  <cp:revision>162</cp:revision>
  <cp:lastPrinted>2016-06-27T16:14:03Z</cp:lastPrinted>
  <dcterms:created xsi:type="dcterms:W3CDTF">2016-02-17T20:40:33Z</dcterms:created>
  <dcterms:modified xsi:type="dcterms:W3CDTF">2020-09-28T14:53:49Z</dcterms:modified>
</cp:coreProperties>
</file>